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0" r:id="rId6"/>
    <p:sldId id="266" r:id="rId7"/>
    <p:sldId id="269" r:id="rId8"/>
    <p:sldId id="310" r:id="rId9"/>
    <p:sldId id="261" r:id="rId10"/>
    <p:sldId id="311" r:id="rId11"/>
    <p:sldId id="312" r:id="rId12"/>
    <p:sldId id="259" r:id="rId13"/>
  </p:sldIdLst>
  <p:sldSz cx="9144000" cy="5143500"/>
  <p:notesSz cx="6858000" cy="9144000"/>
  <p:embeddedFontLst>
    <p:embeddedFont>
      <p:font typeface="Overpass Black"/>
      <p:bold r:id="rId17"/>
    </p:embeddedFont>
    <p:embeddedFont>
      <p:font typeface="Open Sans"/>
      <p:regular r:id="rId18"/>
    </p:embeddedFont>
    <p:embeddedFont>
      <p:font typeface="Open Sans SemiBold"/>
      <p:regular r:id="rId19"/>
      <p:italic r:id="rId20"/>
      <p:boldItalic r:id="rId21"/>
    </p:embeddedFont>
    <p:embeddedFont>
      <p:font typeface="Franklin Gothic Heavy" panose="020B0903020102020204" charset="0"/>
      <p:regular r:id="rId22"/>
      <p: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17.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21" name="Shape 2121"/>
        <p:cNvGrpSpPr/>
        <p:nvPr/>
      </p:nvGrpSpPr>
      <p:grpSpPr>
        <a:xfrm>
          <a:off x="0" y="0"/>
          <a:ext cx="0" cy="0"/>
          <a:chOff x="0" y="0"/>
          <a:chExt cx="0" cy="0"/>
        </a:xfrm>
      </p:grpSpPr>
      <p:sp>
        <p:nvSpPr>
          <p:cNvPr id="2122" name="Google Shape;2122;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3" name="Google Shape;2123;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66" name="Shape 2166"/>
        <p:cNvGrpSpPr/>
        <p:nvPr/>
      </p:nvGrpSpPr>
      <p:grpSpPr>
        <a:xfrm>
          <a:off x="0" y="0"/>
          <a:ext cx="0" cy="0"/>
          <a:chOff x="0" y="0"/>
          <a:chExt cx="0" cy="0"/>
        </a:xfrm>
      </p:grpSpPr>
      <p:sp>
        <p:nvSpPr>
          <p:cNvPr id="2167" name="Google Shape;2167;ga7274a1822_0_2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a7274a1822_0_2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37" name="Shape 2137"/>
        <p:cNvGrpSpPr/>
        <p:nvPr/>
      </p:nvGrpSpPr>
      <p:grpSpPr>
        <a:xfrm>
          <a:off x="0" y="0"/>
          <a:ext cx="0" cy="0"/>
          <a:chOff x="0" y="0"/>
          <a:chExt cx="0" cy="0"/>
        </a:xfrm>
      </p:grpSpPr>
      <p:sp>
        <p:nvSpPr>
          <p:cNvPr id="2138" name="Google Shape;2138;ga7274a1822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a7274a1822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4" name="Shape 2174"/>
        <p:cNvGrpSpPr/>
        <p:nvPr/>
      </p:nvGrpSpPr>
      <p:grpSpPr>
        <a:xfrm>
          <a:off x="0" y="0"/>
          <a:ext cx="0" cy="0"/>
          <a:chOff x="0" y="0"/>
          <a:chExt cx="0" cy="0"/>
        </a:xfrm>
      </p:grpSpPr>
      <p:sp>
        <p:nvSpPr>
          <p:cNvPr id="2175" name="Google Shape;2175;ga7274a1822_0_36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6" name="Google Shape;2176;ga7274a1822_0_36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83" name="Shape 2283"/>
        <p:cNvGrpSpPr/>
        <p:nvPr/>
      </p:nvGrpSpPr>
      <p:grpSpPr>
        <a:xfrm>
          <a:off x="0" y="0"/>
          <a:ext cx="0" cy="0"/>
          <a:chOff x="0" y="0"/>
          <a:chExt cx="0" cy="0"/>
        </a:xfrm>
      </p:grpSpPr>
      <p:sp>
        <p:nvSpPr>
          <p:cNvPr id="2284" name="Google Shape;2284;ga8768f9383_0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a8768f9383_0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91" name="Shape 2391"/>
        <p:cNvGrpSpPr/>
        <p:nvPr/>
      </p:nvGrpSpPr>
      <p:grpSpPr>
        <a:xfrm>
          <a:off x="0" y="0"/>
          <a:ext cx="0" cy="0"/>
          <a:chOff x="0" y="0"/>
          <a:chExt cx="0" cy="0"/>
        </a:xfrm>
      </p:grpSpPr>
      <p:sp>
        <p:nvSpPr>
          <p:cNvPr id="2392" name="Google Shape;2392;ga7274a1822_0_7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3" name="Google Shape;2393;ga7274a1822_0_7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91" name="Shape 2391"/>
        <p:cNvGrpSpPr/>
        <p:nvPr/>
      </p:nvGrpSpPr>
      <p:grpSpPr>
        <a:xfrm>
          <a:off x="0" y="0"/>
          <a:ext cx="0" cy="0"/>
          <a:chOff x="0" y="0"/>
          <a:chExt cx="0" cy="0"/>
        </a:xfrm>
      </p:grpSpPr>
      <p:sp>
        <p:nvSpPr>
          <p:cNvPr id="2392" name="Google Shape;2392;ga7274a1822_0_7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3" name="Google Shape;2393;ga7274a1822_0_7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81" name="Shape 2181"/>
        <p:cNvGrpSpPr/>
        <p:nvPr/>
      </p:nvGrpSpPr>
      <p:grpSpPr>
        <a:xfrm>
          <a:off x="0" y="0"/>
          <a:ext cx="0" cy="0"/>
          <a:chOff x="0" y="0"/>
          <a:chExt cx="0" cy="0"/>
        </a:xfrm>
      </p:grpSpPr>
      <p:sp>
        <p:nvSpPr>
          <p:cNvPr id="2182" name="Google Shape;2182;ga7274a1822_0_43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3" name="Google Shape;2183;ga7274a1822_0_4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75" name="Shape 2675"/>
        <p:cNvGrpSpPr/>
        <p:nvPr/>
      </p:nvGrpSpPr>
      <p:grpSpPr>
        <a:xfrm>
          <a:off x="0" y="0"/>
          <a:ext cx="0" cy="0"/>
          <a:chOff x="0" y="0"/>
          <a:chExt cx="0" cy="0"/>
        </a:xfrm>
      </p:grpSpPr>
      <p:sp>
        <p:nvSpPr>
          <p:cNvPr id="2676" name="Google Shape;2676;ga7274a1822_0_8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7" name="Google Shape;2677;ga7274a1822_0_8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97" name="Shape 3097"/>
        <p:cNvGrpSpPr/>
        <p:nvPr/>
      </p:nvGrpSpPr>
      <p:grpSpPr>
        <a:xfrm>
          <a:off x="0" y="0"/>
          <a:ext cx="0" cy="0"/>
          <a:chOff x="0" y="0"/>
          <a:chExt cx="0" cy="0"/>
        </a:xfrm>
      </p:grpSpPr>
      <p:sp>
        <p:nvSpPr>
          <p:cNvPr id="3098" name="Google Shape;3098;ga7274a1822_0_7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9" name="Google Shape;3099;ga7274a1822_0_7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15.png"/><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7" Type="http://schemas.openxmlformats.org/officeDocument/2006/relationships/image" Target="../media/image19.png"/><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4" Type="http://schemas.openxmlformats.org/officeDocument/2006/relationships/image" Target="../media/image15.png"/><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4" Type="http://schemas.openxmlformats.org/officeDocument/2006/relationships/image" Target="../media/image20.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3.png"/><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4" Type="http://schemas.openxmlformats.org/officeDocument/2006/relationships/image" Target="../media/image20.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4" Type="http://schemas.openxmlformats.org/officeDocument/2006/relationships/image" Target="../media/image15.png"/><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7" Type="http://schemas.openxmlformats.org/officeDocument/2006/relationships/hyperlink" Target="https://www.freepik.com/" TargetMode="External"/><Relationship Id="rId6" Type="http://schemas.openxmlformats.org/officeDocument/2006/relationships/hyperlink" Target="https://www.flaticon.com/" TargetMode="External"/><Relationship Id="rId5" Type="http://schemas.openxmlformats.org/officeDocument/2006/relationships/hyperlink" Target="https://slidesgo.com/" TargetMode="Externa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4" Type="http://schemas.openxmlformats.org/officeDocument/2006/relationships/image" Target="../media/image15.png"/><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3.png"/><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7.png"/><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image" Target="../media/image8.png"/><Relationship Id="rId4" Type="http://schemas.openxmlformats.org/officeDocument/2006/relationships/image" Target="../media/image3.png"/><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7.png"/><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26500" y="1130675"/>
            <a:ext cx="62910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type="subTitle" idx="1"/>
          </p:nvPr>
        </p:nvSpPr>
        <p:spPr>
          <a:xfrm>
            <a:off x="720000" y="3220225"/>
            <a:ext cx="77040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2"/>
          <p:cNvPicPr preferRelativeResize="0"/>
          <p:nvPr/>
        </p:nvPicPr>
        <p:blipFill>
          <a:blip r:embed="rId2">
            <a:alphaModFix amt="66000"/>
          </a:blip>
          <a:stretch>
            <a:fillRect/>
          </a:stretch>
        </p:blipFill>
        <p:spPr>
          <a:xfrm rot="1326165" flipH="1">
            <a:off x="-1328945" y="-932567"/>
            <a:ext cx="3297389" cy="2276634"/>
          </a:xfrm>
          <a:prstGeom prst="rect">
            <a:avLst/>
          </a:prstGeom>
          <a:noFill/>
          <a:ln>
            <a:noFill/>
          </a:ln>
        </p:spPr>
      </p:pic>
      <p:pic>
        <p:nvPicPr>
          <p:cNvPr id="12" name="Google Shape;12;p2"/>
          <p:cNvPicPr preferRelativeResize="0"/>
          <p:nvPr/>
        </p:nvPicPr>
        <p:blipFill>
          <a:blip r:embed="rId3">
            <a:alphaModFix amt="64000"/>
          </a:blip>
          <a:stretch>
            <a:fillRect/>
          </a:stretch>
        </p:blipFill>
        <p:spPr>
          <a:xfrm rot="2440329">
            <a:off x="6865875" y="-711275"/>
            <a:ext cx="3592175" cy="3021601"/>
          </a:xfrm>
          <a:prstGeom prst="rect">
            <a:avLst/>
          </a:prstGeom>
          <a:noFill/>
          <a:ln>
            <a:noFill/>
          </a:ln>
        </p:spPr>
      </p:pic>
      <p:pic>
        <p:nvPicPr>
          <p:cNvPr id="13" name="Google Shape;13;p2"/>
          <p:cNvPicPr preferRelativeResize="0"/>
          <p:nvPr/>
        </p:nvPicPr>
        <p:blipFill>
          <a:blip r:embed="rId4">
            <a:alphaModFix amt="67000"/>
          </a:blip>
          <a:stretch>
            <a:fillRect/>
          </a:stretch>
        </p:blipFill>
        <p:spPr>
          <a:xfrm rot="5400000" flipH="1">
            <a:off x="-1871711" y="-356575"/>
            <a:ext cx="2894875" cy="2593326"/>
          </a:xfrm>
          <a:prstGeom prst="rect">
            <a:avLst/>
          </a:prstGeom>
          <a:noFill/>
          <a:ln>
            <a:noFill/>
          </a:ln>
        </p:spPr>
      </p:pic>
      <p:pic>
        <p:nvPicPr>
          <p:cNvPr id="14" name="Google Shape;14;p2"/>
          <p:cNvPicPr preferRelativeResize="0"/>
          <p:nvPr/>
        </p:nvPicPr>
        <p:blipFill>
          <a:blip r:embed="rId2">
            <a:alphaModFix amt="66000"/>
          </a:blip>
          <a:stretch>
            <a:fillRect/>
          </a:stretch>
        </p:blipFill>
        <p:spPr>
          <a:xfrm rot="1326165" flipH="1">
            <a:off x="-889245" y="3430558"/>
            <a:ext cx="3297389" cy="2276634"/>
          </a:xfrm>
          <a:prstGeom prst="rect">
            <a:avLst/>
          </a:prstGeom>
          <a:noFill/>
          <a:ln>
            <a:noFill/>
          </a:ln>
        </p:spPr>
      </p:pic>
      <p:pic>
        <p:nvPicPr>
          <p:cNvPr id="15" name="Google Shape;15;p2"/>
          <p:cNvPicPr preferRelativeResize="0"/>
          <p:nvPr/>
        </p:nvPicPr>
        <p:blipFill>
          <a:blip r:embed="rId5">
            <a:alphaModFix amt="82000"/>
          </a:blip>
          <a:stretch>
            <a:fillRect/>
          </a:stretch>
        </p:blipFill>
        <p:spPr>
          <a:xfrm rot="10670981">
            <a:off x="6959826" y="3022524"/>
            <a:ext cx="3632875" cy="2999026"/>
          </a:xfrm>
          <a:prstGeom prst="rect">
            <a:avLst/>
          </a:prstGeom>
          <a:noFill/>
          <a:ln>
            <a:noFill/>
          </a:ln>
        </p:spPr>
      </p:pic>
      <p:grpSp>
        <p:nvGrpSpPr>
          <p:cNvPr id="16" name="Google Shape;16;p2"/>
          <p:cNvGrpSpPr/>
          <p:nvPr/>
        </p:nvGrpSpPr>
        <p:grpSpPr>
          <a:xfrm rot="-2700000">
            <a:off x="381980" y="2801012"/>
            <a:ext cx="1344349" cy="2469678"/>
            <a:chOff x="272875" y="1419395"/>
            <a:chExt cx="255950" cy="563168"/>
          </a:xfrm>
        </p:grpSpPr>
        <p:sp>
          <p:nvSpPr>
            <p:cNvPr id="17" name="Google Shape;17;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 name="Google Shape;52;p2"/>
          <p:cNvGrpSpPr/>
          <p:nvPr/>
        </p:nvGrpSpPr>
        <p:grpSpPr>
          <a:xfrm rot="-2700000">
            <a:off x="7112113" y="-364316"/>
            <a:ext cx="1344349" cy="1995327"/>
            <a:chOff x="272875" y="1527563"/>
            <a:chExt cx="255950" cy="455000"/>
          </a:xfrm>
        </p:grpSpPr>
        <p:sp>
          <p:nvSpPr>
            <p:cNvPr id="53" name="Google Shape;53;p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 name="Google Shape;88;p2"/>
          <p:cNvSpPr/>
          <p:nvPr/>
        </p:nvSpPr>
        <p:spPr>
          <a:xfrm rot="10800000">
            <a:off x="4793599" y="4568874"/>
            <a:ext cx="2265082" cy="21658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584" name="Shape 584"/>
        <p:cNvGrpSpPr/>
        <p:nvPr/>
      </p:nvGrpSpPr>
      <p:grpSpPr>
        <a:xfrm>
          <a:off x="0" y="0"/>
          <a:ext cx="0" cy="0"/>
          <a:chOff x="0" y="0"/>
          <a:chExt cx="0" cy="0"/>
        </a:xfrm>
      </p:grpSpPr>
      <p:pic>
        <p:nvPicPr>
          <p:cNvPr id="585" name="Google Shape;585;p11"/>
          <p:cNvPicPr preferRelativeResize="0"/>
          <p:nvPr/>
        </p:nvPicPr>
        <p:blipFill>
          <a:blip r:embed="rId2">
            <a:alphaModFix amt="66000"/>
          </a:blip>
          <a:stretch>
            <a:fillRect/>
          </a:stretch>
        </p:blipFill>
        <p:spPr>
          <a:xfrm rot="8456486" flipH="1">
            <a:off x="4213816" y="1684455"/>
            <a:ext cx="3297389" cy="2276638"/>
          </a:xfrm>
          <a:prstGeom prst="rect">
            <a:avLst/>
          </a:prstGeom>
          <a:noFill/>
          <a:ln>
            <a:noFill/>
          </a:ln>
        </p:spPr>
      </p:pic>
      <p:pic>
        <p:nvPicPr>
          <p:cNvPr id="586" name="Google Shape;586;p11"/>
          <p:cNvPicPr preferRelativeResize="0"/>
          <p:nvPr/>
        </p:nvPicPr>
        <p:blipFill>
          <a:blip r:embed="rId3">
            <a:alphaModFix amt="74000"/>
          </a:blip>
          <a:stretch>
            <a:fillRect/>
          </a:stretch>
        </p:blipFill>
        <p:spPr>
          <a:xfrm rot="-5809801" flipH="1">
            <a:off x="2079893" y="1275092"/>
            <a:ext cx="2894870" cy="2593321"/>
          </a:xfrm>
          <a:prstGeom prst="rect">
            <a:avLst/>
          </a:prstGeom>
          <a:noFill/>
          <a:ln>
            <a:noFill/>
          </a:ln>
        </p:spPr>
      </p:pic>
      <p:pic>
        <p:nvPicPr>
          <p:cNvPr id="587" name="Google Shape;587;p11"/>
          <p:cNvPicPr preferRelativeResize="0"/>
          <p:nvPr/>
        </p:nvPicPr>
        <p:blipFill>
          <a:blip r:embed="rId4">
            <a:alphaModFix amt="76000"/>
          </a:blip>
          <a:stretch>
            <a:fillRect/>
          </a:stretch>
        </p:blipFill>
        <p:spPr>
          <a:xfrm rot="9663874">
            <a:off x="-831963" y="211855"/>
            <a:ext cx="9577978" cy="3566814"/>
          </a:xfrm>
          <a:prstGeom prst="rect">
            <a:avLst/>
          </a:prstGeom>
          <a:noFill/>
          <a:ln>
            <a:noFill/>
          </a:ln>
        </p:spPr>
      </p:pic>
      <p:sp>
        <p:nvSpPr>
          <p:cNvPr id="588" name="Google Shape;588;p11"/>
          <p:cNvSpPr txBox="1"/>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9" name="Google Shape;589;p11"/>
          <p:cNvSpPr txBox="1"/>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pic>
        <p:nvPicPr>
          <p:cNvPr id="590" name="Google Shape;590;p11"/>
          <p:cNvPicPr preferRelativeResize="0"/>
          <p:nvPr/>
        </p:nvPicPr>
        <p:blipFill>
          <a:blip r:embed="rId2">
            <a:alphaModFix amt="66000"/>
          </a:blip>
          <a:stretch>
            <a:fillRect/>
          </a:stretch>
        </p:blipFill>
        <p:spPr>
          <a:xfrm rot="8456486" flipH="1">
            <a:off x="7252441" y="4177105"/>
            <a:ext cx="3297389" cy="2276638"/>
          </a:xfrm>
          <a:prstGeom prst="rect">
            <a:avLst/>
          </a:prstGeom>
          <a:noFill/>
          <a:ln>
            <a:noFill/>
          </a:ln>
        </p:spPr>
      </p:pic>
      <p:grpSp>
        <p:nvGrpSpPr>
          <p:cNvPr id="591" name="Google Shape;591;p11"/>
          <p:cNvGrpSpPr/>
          <p:nvPr/>
        </p:nvGrpSpPr>
        <p:grpSpPr>
          <a:xfrm rot="2700046">
            <a:off x="8023488" y="3760130"/>
            <a:ext cx="1344367" cy="1995327"/>
            <a:chOff x="272875" y="1527563"/>
            <a:chExt cx="255950" cy="455000"/>
          </a:xfrm>
        </p:grpSpPr>
        <p:sp>
          <p:nvSpPr>
            <p:cNvPr id="592" name="Google Shape;592;p1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1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1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1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1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1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1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1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1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1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1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1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1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1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1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1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1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1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1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1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1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1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1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1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1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1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1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1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1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1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1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1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1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1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1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627" name="Google Shape;627;p11"/>
          <p:cNvPicPr preferRelativeResize="0"/>
          <p:nvPr/>
        </p:nvPicPr>
        <p:blipFill>
          <a:blip r:embed="rId4">
            <a:alphaModFix amt="76000"/>
          </a:blip>
          <a:stretch>
            <a:fillRect/>
          </a:stretch>
        </p:blipFill>
        <p:spPr>
          <a:xfrm rot="9663874">
            <a:off x="-3354179" y="-1777728"/>
            <a:ext cx="7605805" cy="2832382"/>
          </a:xfrm>
          <a:prstGeom prst="rect">
            <a:avLst/>
          </a:prstGeom>
          <a:noFill/>
          <a:ln>
            <a:noFill/>
          </a:ln>
        </p:spPr>
      </p:pic>
      <p:grpSp>
        <p:nvGrpSpPr>
          <p:cNvPr id="628" name="Google Shape;628;p11"/>
          <p:cNvGrpSpPr/>
          <p:nvPr/>
        </p:nvGrpSpPr>
        <p:grpSpPr>
          <a:xfrm rot="-7181356">
            <a:off x="474922" y="-1462434"/>
            <a:ext cx="1344356" cy="2469645"/>
            <a:chOff x="272875" y="1419395"/>
            <a:chExt cx="255950" cy="563168"/>
          </a:xfrm>
        </p:grpSpPr>
        <p:sp>
          <p:nvSpPr>
            <p:cNvPr id="629" name="Google Shape;629;p1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1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1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1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1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1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1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1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1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1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1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1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1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1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1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1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1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1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1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1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1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1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1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1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1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1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1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1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1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1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1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1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1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1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1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4" name="Google Shape;664;p11"/>
          <p:cNvSpPr/>
          <p:nvPr/>
        </p:nvSpPr>
        <p:spPr>
          <a:xfrm rot="3011561">
            <a:off x="7155837" y="4854310"/>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11"/>
          <p:cNvSpPr/>
          <p:nvPr/>
        </p:nvSpPr>
        <p:spPr>
          <a:xfrm rot="-9900083">
            <a:off x="-1242749" y="2125430"/>
            <a:ext cx="3386946" cy="5315794"/>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666" name="Shape 6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667" name="Shape 667"/>
        <p:cNvGrpSpPr/>
        <p:nvPr/>
      </p:nvGrpSpPr>
      <p:grpSpPr>
        <a:xfrm>
          <a:off x="0" y="0"/>
          <a:ext cx="0" cy="0"/>
          <a:chOff x="0" y="0"/>
          <a:chExt cx="0" cy="0"/>
        </a:xfrm>
      </p:grpSpPr>
      <p:pic>
        <p:nvPicPr>
          <p:cNvPr id="668" name="Google Shape;668;p13"/>
          <p:cNvPicPr preferRelativeResize="0"/>
          <p:nvPr/>
        </p:nvPicPr>
        <p:blipFill>
          <a:blip r:embed="rId2">
            <a:alphaModFix amt="66000"/>
          </a:blip>
          <a:stretch>
            <a:fillRect/>
          </a:stretch>
        </p:blipFill>
        <p:spPr>
          <a:xfrm rot="-1538275" flipH="1">
            <a:off x="-1241959" y="-985041"/>
            <a:ext cx="3297390" cy="2276635"/>
          </a:xfrm>
          <a:prstGeom prst="rect">
            <a:avLst/>
          </a:prstGeom>
          <a:noFill/>
          <a:ln>
            <a:noFill/>
          </a:ln>
        </p:spPr>
      </p:pic>
      <p:sp>
        <p:nvSpPr>
          <p:cNvPr id="669" name="Google Shape;669;p13"/>
          <p:cNvSpPr/>
          <p:nvPr/>
        </p:nvSpPr>
        <p:spPr>
          <a:xfrm rot="3011561">
            <a:off x="8474812" y="4330185"/>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0" name="Google Shape;670;p13"/>
          <p:cNvGrpSpPr/>
          <p:nvPr/>
        </p:nvGrpSpPr>
        <p:grpSpPr>
          <a:xfrm rot="3559955">
            <a:off x="-42012" y="-631342"/>
            <a:ext cx="1344348" cy="1995332"/>
            <a:chOff x="272875" y="1527563"/>
            <a:chExt cx="255950" cy="455000"/>
          </a:xfrm>
        </p:grpSpPr>
        <p:sp>
          <p:nvSpPr>
            <p:cNvPr id="671" name="Google Shape;671;p1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1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1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1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1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1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1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1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1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1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1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1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1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1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1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1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1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1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1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1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1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1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1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1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1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1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1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1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1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1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1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1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1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1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1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706" name="Google Shape;706;p13"/>
          <p:cNvPicPr preferRelativeResize="0"/>
          <p:nvPr/>
        </p:nvPicPr>
        <p:blipFill>
          <a:blip r:embed="rId3">
            <a:alphaModFix amt="74000"/>
          </a:blip>
          <a:stretch>
            <a:fillRect/>
          </a:stretch>
        </p:blipFill>
        <p:spPr>
          <a:xfrm rot="-10024386">
            <a:off x="7156213" y="-1143378"/>
            <a:ext cx="2894879" cy="2593329"/>
          </a:xfrm>
          <a:prstGeom prst="rect">
            <a:avLst/>
          </a:prstGeom>
          <a:noFill/>
          <a:ln>
            <a:noFill/>
          </a:ln>
        </p:spPr>
      </p:pic>
      <p:pic>
        <p:nvPicPr>
          <p:cNvPr id="707" name="Google Shape;707;p13"/>
          <p:cNvPicPr preferRelativeResize="0"/>
          <p:nvPr/>
        </p:nvPicPr>
        <p:blipFill>
          <a:blip r:embed="rId4">
            <a:alphaModFix amt="74000"/>
          </a:blip>
          <a:stretch>
            <a:fillRect/>
          </a:stretch>
        </p:blipFill>
        <p:spPr>
          <a:xfrm rot="-7120613" flipH="1">
            <a:off x="5305666" y="-1758350"/>
            <a:ext cx="2894876" cy="2593327"/>
          </a:xfrm>
          <a:prstGeom prst="rect">
            <a:avLst/>
          </a:prstGeom>
          <a:noFill/>
          <a:ln>
            <a:noFill/>
          </a:ln>
        </p:spPr>
      </p:pic>
      <p:sp>
        <p:nvSpPr>
          <p:cNvPr id="708" name="Google Shape;708;p13"/>
          <p:cNvSpPr txBox="1"/>
          <p:nvPr>
            <p:ph type="title" hasCustomPrompt="1"/>
          </p:nvPr>
        </p:nvSpPr>
        <p:spPr>
          <a:xfrm>
            <a:off x="3170031" y="34174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09" name="Google Shape;709;p13"/>
          <p:cNvSpPr txBox="1"/>
          <p:nvPr>
            <p:ph type="title" idx="2" hasCustomPrompt="1"/>
          </p:nvPr>
        </p:nvSpPr>
        <p:spPr>
          <a:xfrm>
            <a:off x="5686543" y="34174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10" name="Google Shape;710;p13"/>
          <p:cNvSpPr txBox="1"/>
          <p:nvPr>
            <p:ph type="title" idx="3" hasCustomPrompt="1"/>
          </p:nvPr>
        </p:nvSpPr>
        <p:spPr>
          <a:xfrm>
            <a:off x="5697526"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11" name="Google Shape;711;p13"/>
          <p:cNvSpPr txBox="1"/>
          <p:nvPr>
            <p:ph type="title" idx="4" hasCustomPrompt="1"/>
          </p:nvPr>
        </p:nvSpPr>
        <p:spPr>
          <a:xfrm>
            <a:off x="637282" y="3444201"/>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12" name="Google Shape;712;p13"/>
          <p:cNvSpPr txBox="1"/>
          <p:nvPr>
            <p:ph type="title" idx="5" hasCustomPrompt="1"/>
          </p:nvPr>
        </p:nvSpPr>
        <p:spPr>
          <a:xfrm>
            <a:off x="637282"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13" name="Google Shape;713;p13"/>
          <p:cNvSpPr txBox="1"/>
          <p:nvPr>
            <p:ph type="title" idx="6" hasCustomPrompt="1"/>
          </p:nvPr>
        </p:nvSpPr>
        <p:spPr>
          <a:xfrm>
            <a:off x="3170031" y="1667000"/>
            <a:ext cx="1036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500"/>
            </a:lvl1pPr>
            <a:lvl2pPr lvl="1"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SzPts val="4800"/>
              <a:buFont typeface="Fira Sans Extra Condensed Medium" panose="020B0603050000020004"/>
              <a:buNone/>
              <a:defRPr sz="4800">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
        <p:nvSpPr>
          <p:cNvPr id="714" name="Google Shape;714;p13"/>
          <p:cNvSpPr txBox="1"/>
          <p:nvPr>
            <p:ph type="ctrTitle" idx="7"/>
          </p:nvPr>
        </p:nvSpPr>
        <p:spPr>
          <a:xfrm>
            <a:off x="4160248"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15" name="Google Shape;715;p13"/>
          <p:cNvSpPr txBox="1"/>
          <p:nvPr>
            <p:ph type="subTitle" idx="1"/>
          </p:nvPr>
        </p:nvSpPr>
        <p:spPr>
          <a:xfrm>
            <a:off x="4160247"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6" name="Google Shape;716;p13"/>
          <p:cNvSpPr txBox="1"/>
          <p:nvPr>
            <p:ph type="ctrTitle" idx="8"/>
          </p:nvPr>
        </p:nvSpPr>
        <p:spPr>
          <a:xfrm>
            <a:off x="6688381"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17" name="Google Shape;717;p13"/>
          <p:cNvSpPr txBox="1"/>
          <p:nvPr>
            <p:ph type="subTitle" idx="9"/>
          </p:nvPr>
        </p:nvSpPr>
        <p:spPr>
          <a:xfrm>
            <a:off x="6688378"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8" name="Google Shape;718;p13"/>
          <p:cNvSpPr/>
          <p:nvPr/>
        </p:nvSpPr>
        <p:spPr>
          <a:xfrm>
            <a:off x="1150175" y="2700900"/>
            <a:ext cx="2525" cy="25"/>
          </a:xfrm>
          <a:custGeom>
            <a:avLst/>
            <a:gdLst/>
            <a:ahLst/>
            <a:cxnLst/>
            <a:rect l="l" t="t" r="r" b="b"/>
            <a:pathLst>
              <a:path w="101" h="1" extrusionOk="0">
                <a:moveTo>
                  <a:pt x="101" y="1"/>
                </a:moveTo>
                <a:lnTo>
                  <a:pt x="0" y="1"/>
                </a:lnTo>
                <a:lnTo>
                  <a:pt x="0" y="1"/>
                </a:lnTo>
                <a:close/>
              </a:path>
            </a:pathLst>
          </a:custGeom>
          <a:solidFill>
            <a:srgbClr val="CE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9" name="Google Shape;719;p13"/>
          <p:cNvSpPr txBox="1"/>
          <p:nvPr>
            <p:ph type="ctrTitle" idx="13"/>
          </p:nvPr>
        </p:nvSpPr>
        <p:spPr>
          <a:xfrm>
            <a:off x="6688650"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0" name="Google Shape;720;p13"/>
          <p:cNvSpPr txBox="1"/>
          <p:nvPr>
            <p:ph type="subTitle" idx="14"/>
          </p:nvPr>
        </p:nvSpPr>
        <p:spPr>
          <a:xfrm>
            <a:off x="6688665"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1" name="Google Shape;721;p13"/>
          <p:cNvSpPr txBox="1"/>
          <p:nvPr>
            <p:ph type="ctrTitle" idx="15"/>
          </p:nvPr>
        </p:nvSpPr>
        <p:spPr>
          <a:xfrm>
            <a:off x="1622668" y="326740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2" name="Google Shape;722;p13"/>
          <p:cNvSpPr txBox="1"/>
          <p:nvPr>
            <p:ph type="subTitle" idx="16"/>
          </p:nvPr>
        </p:nvSpPr>
        <p:spPr>
          <a:xfrm>
            <a:off x="1622669" y="3572896"/>
            <a:ext cx="18210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3" name="Google Shape;723;p13"/>
          <p:cNvSpPr txBox="1"/>
          <p:nvPr>
            <p:ph type="ctrTitle" idx="17"/>
          </p:nvPr>
        </p:nvSpPr>
        <p:spPr>
          <a:xfrm>
            <a:off x="1622668"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4" name="Google Shape;724;p13"/>
          <p:cNvSpPr txBox="1"/>
          <p:nvPr>
            <p:ph type="subTitle" idx="18"/>
          </p:nvPr>
        </p:nvSpPr>
        <p:spPr>
          <a:xfrm>
            <a:off x="1622669"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5" name="Google Shape;725;p13"/>
          <p:cNvSpPr txBox="1"/>
          <p:nvPr>
            <p:ph type="ctrTitle" idx="19"/>
          </p:nvPr>
        </p:nvSpPr>
        <p:spPr>
          <a:xfrm>
            <a:off x="4160243" y="1490050"/>
            <a:ext cx="1821000" cy="4500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6" name="Google Shape;726;p13"/>
          <p:cNvSpPr txBox="1"/>
          <p:nvPr>
            <p:ph type="subTitle" idx="20"/>
          </p:nvPr>
        </p:nvSpPr>
        <p:spPr>
          <a:xfrm>
            <a:off x="4160258" y="1791550"/>
            <a:ext cx="1821000" cy="79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7" name="Google Shape;727;p13"/>
          <p:cNvSpPr txBox="1"/>
          <p:nvPr>
            <p:ph type="ctrTitle" idx="21"/>
          </p:nvPr>
        </p:nvSpPr>
        <p:spPr>
          <a:xfrm>
            <a:off x="720000" y="342524"/>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728" name="Shape 728"/>
        <p:cNvGrpSpPr/>
        <p:nvPr/>
      </p:nvGrpSpPr>
      <p:grpSpPr>
        <a:xfrm>
          <a:off x="0" y="0"/>
          <a:ext cx="0" cy="0"/>
          <a:chOff x="0" y="0"/>
          <a:chExt cx="0" cy="0"/>
        </a:xfrm>
      </p:grpSpPr>
      <p:pic>
        <p:nvPicPr>
          <p:cNvPr id="729" name="Google Shape;729;p14"/>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730" name="Google Shape;730;p14"/>
          <p:cNvGrpSpPr/>
          <p:nvPr/>
        </p:nvGrpSpPr>
        <p:grpSpPr>
          <a:xfrm rot="-987768">
            <a:off x="7751817" y="-266278"/>
            <a:ext cx="1344359" cy="1995308"/>
            <a:chOff x="272875" y="1527563"/>
            <a:chExt cx="255950" cy="455000"/>
          </a:xfrm>
        </p:grpSpPr>
        <p:sp>
          <p:nvSpPr>
            <p:cNvPr id="731" name="Google Shape;731;p1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1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1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1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1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1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1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1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1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1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1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1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1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1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1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1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1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1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1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1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1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1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1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1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1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1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1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1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1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1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1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1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1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1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1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766" name="Google Shape;766;p14"/>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767" name="Google Shape;767;p14"/>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768" name="Google Shape;768;p14"/>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14"/>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770" name="Shape 770"/>
        <p:cNvGrpSpPr/>
        <p:nvPr/>
      </p:nvGrpSpPr>
      <p:grpSpPr>
        <a:xfrm>
          <a:off x="0" y="0"/>
          <a:ext cx="0" cy="0"/>
          <a:chOff x="0" y="0"/>
          <a:chExt cx="0" cy="0"/>
        </a:xfrm>
      </p:grpSpPr>
      <p:pic>
        <p:nvPicPr>
          <p:cNvPr id="771" name="Google Shape;771;p15"/>
          <p:cNvPicPr preferRelativeResize="0"/>
          <p:nvPr/>
        </p:nvPicPr>
        <p:blipFill>
          <a:blip r:embed="rId2">
            <a:alphaModFix amt="66000"/>
          </a:blip>
          <a:stretch>
            <a:fillRect/>
          </a:stretch>
        </p:blipFill>
        <p:spPr>
          <a:xfrm rot="8456486" flipH="1">
            <a:off x="7252441" y="4177105"/>
            <a:ext cx="3297389" cy="2276638"/>
          </a:xfrm>
          <a:prstGeom prst="rect">
            <a:avLst/>
          </a:prstGeom>
          <a:noFill/>
          <a:ln>
            <a:noFill/>
          </a:ln>
        </p:spPr>
      </p:pic>
      <p:grpSp>
        <p:nvGrpSpPr>
          <p:cNvPr id="772" name="Google Shape;772;p15"/>
          <p:cNvGrpSpPr/>
          <p:nvPr/>
        </p:nvGrpSpPr>
        <p:grpSpPr>
          <a:xfrm rot="2700046">
            <a:off x="8023488" y="3760130"/>
            <a:ext cx="1344367" cy="1995327"/>
            <a:chOff x="272875" y="1527563"/>
            <a:chExt cx="255950" cy="455000"/>
          </a:xfrm>
        </p:grpSpPr>
        <p:sp>
          <p:nvSpPr>
            <p:cNvPr id="773" name="Google Shape;773;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1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1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1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1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1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1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808" name="Google Shape;808;p15"/>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809" name="Google Shape;809;p15"/>
          <p:cNvPicPr preferRelativeResize="0"/>
          <p:nvPr/>
        </p:nvPicPr>
        <p:blipFill>
          <a:blip r:embed="rId4">
            <a:alphaModFix amt="76000"/>
          </a:blip>
          <a:stretch>
            <a:fillRect/>
          </a:stretch>
        </p:blipFill>
        <p:spPr>
          <a:xfrm rot="9663874">
            <a:off x="-3354179" y="-1777728"/>
            <a:ext cx="7605805" cy="2832382"/>
          </a:xfrm>
          <a:prstGeom prst="rect">
            <a:avLst/>
          </a:prstGeom>
          <a:noFill/>
          <a:ln>
            <a:noFill/>
          </a:ln>
        </p:spPr>
      </p:pic>
      <p:grpSp>
        <p:nvGrpSpPr>
          <p:cNvPr id="810" name="Google Shape;810;p15"/>
          <p:cNvGrpSpPr/>
          <p:nvPr/>
        </p:nvGrpSpPr>
        <p:grpSpPr>
          <a:xfrm rot="-7181356">
            <a:off x="474922" y="-1462434"/>
            <a:ext cx="1344356" cy="2469645"/>
            <a:chOff x="272875" y="1419395"/>
            <a:chExt cx="255950" cy="563168"/>
          </a:xfrm>
        </p:grpSpPr>
        <p:sp>
          <p:nvSpPr>
            <p:cNvPr id="811" name="Google Shape;811;p1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1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1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1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1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1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1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1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1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1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1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1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1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1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1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1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15"/>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15"/>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1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15"/>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1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1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1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1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1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1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1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1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1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15"/>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1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1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1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15"/>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15"/>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6" name="Google Shape;846;p15"/>
          <p:cNvSpPr/>
          <p:nvPr/>
        </p:nvSpPr>
        <p:spPr>
          <a:xfrm rot="3011561">
            <a:off x="8384437" y="-796490"/>
            <a:ext cx="1345837" cy="128686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15"/>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848" name="Shape 848"/>
        <p:cNvGrpSpPr/>
        <p:nvPr/>
      </p:nvGrpSpPr>
      <p:grpSpPr>
        <a:xfrm>
          <a:off x="0" y="0"/>
          <a:ext cx="0" cy="0"/>
          <a:chOff x="0" y="0"/>
          <a:chExt cx="0" cy="0"/>
        </a:xfrm>
      </p:grpSpPr>
      <p:pic>
        <p:nvPicPr>
          <p:cNvPr id="849" name="Google Shape;849;p16"/>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850" name="Google Shape;850;p16"/>
          <p:cNvGrpSpPr/>
          <p:nvPr/>
        </p:nvGrpSpPr>
        <p:grpSpPr>
          <a:xfrm rot="-8099954">
            <a:off x="15431" y="-572435"/>
            <a:ext cx="1344367" cy="1995327"/>
            <a:chOff x="272875" y="1527563"/>
            <a:chExt cx="255950" cy="455000"/>
          </a:xfrm>
        </p:grpSpPr>
        <p:sp>
          <p:nvSpPr>
            <p:cNvPr id="851" name="Google Shape;851;p1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1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1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1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1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1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1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1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1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1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1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1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1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1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1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1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1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1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1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1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1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1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1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1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1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1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1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1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1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1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1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1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1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1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1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886" name="Google Shape;886;p16"/>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887" name="Google Shape;887;p16"/>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888" name="Google Shape;888;p16"/>
          <p:cNvGrpSpPr/>
          <p:nvPr/>
        </p:nvGrpSpPr>
        <p:grpSpPr>
          <a:xfrm flipH="1">
            <a:off x="-624375" y="3487614"/>
            <a:ext cx="1344377" cy="2469659"/>
            <a:chOff x="272875" y="1419395"/>
            <a:chExt cx="255950" cy="563168"/>
          </a:xfrm>
        </p:grpSpPr>
        <p:sp>
          <p:nvSpPr>
            <p:cNvPr id="889" name="Google Shape;889;p1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1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1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1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1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1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1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1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1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1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1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1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1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1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1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1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16"/>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16"/>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1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16"/>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1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1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1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1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1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1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1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1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1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16"/>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1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1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1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16"/>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16"/>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4" name="Google Shape;924;p16"/>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925" name="Google Shape;925;p16"/>
          <p:cNvSpPr/>
          <p:nvPr/>
        </p:nvSpPr>
        <p:spPr>
          <a:xfrm rot="231922" flipH="1">
            <a:off x="7469257" y="-6453732"/>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926" name="Shape 926"/>
        <p:cNvGrpSpPr/>
        <p:nvPr/>
      </p:nvGrpSpPr>
      <p:grpSpPr>
        <a:xfrm>
          <a:off x="0" y="0"/>
          <a:ext cx="0" cy="0"/>
          <a:chOff x="0" y="0"/>
          <a:chExt cx="0" cy="0"/>
        </a:xfrm>
      </p:grpSpPr>
      <p:pic>
        <p:nvPicPr>
          <p:cNvPr id="927" name="Google Shape;927;p17"/>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928" name="Google Shape;928;p17"/>
          <p:cNvGrpSpPr/>
          <p:nvPr/>
        </p:nvGrpSpPr>
        <p:grpSpPr>
          <a:xfrm rot="-8099954">
            <a:off x="15431" y="-572435"/>
            <a:ext cx="1344367" cy="1995327"/>
            <a:chOff x="272875" y="1527563"/>
            <a:chExt cx="255950" cy="455000"/>
          </a:xfrm>
        </p:grpSpPr>
        <p:sp>
          <p:nvSpPr>
            <p:cNvPr id="929" name="Google Shape;929;p1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1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1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1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1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1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1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1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1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1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1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1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1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1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1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1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1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1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1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1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1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1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1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1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1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1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1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1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1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1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1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1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1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1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1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964" name="Google Shape;964;p17"/>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sp>
        <p:nvSpPr>
          <p:cNvPr id="965" name="Google Shape;965;p17"/>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966" name="Shape 966"/>
        <p:cNvGrpSpPr/>
        <p:nvPr/>
      </p:nvGrpSpPr>
      <p:grpSpPr>
        <a:xfrm>
          <a:off x="0" y="0"/>
          <a:ext cx="0" cy="0"/>
          <a:chOff x="0" y="0"/>
          <a:chExt cx="0" cy="0"/>
        </a:xfrm>
      </p:grpSpPr>
      <p:grpSp>
        <p:nvGrpSpPr>
          <p:cNvPr id="967" name="Google Shape;967;p18"/>
          <p:cNvGrpSpPr/>
          <p:nvPr/>
        </p:nvGrpSpPr>
        <p:grpSpPr>
          <a:xfrm>
            <a:off x="-1680776" y="-4224695"/>
            <a:ext cx="16179801" cy="13950337"/>
            <a:chOff x="-1680776" y="-4224695"/>
            <a:chExt cx="16179801" cy="13950337"/>
          </a:xfrm>
        </p:grpSpPr>
        <p:pic>
          <p:nvPicPr>
            <p:cNvPr id="968" name="Google Shape;968;p18"/>
            <p:cNvPicPr preferRelativeResize="0"/>
            <p:nvPr/>
          </p:nvPicPr>
          <p:blipFill>
            <a:blip r:embed="rId2"/>
            <a:stretch>
              <a:fillRect/>
            </a:stretch>
          </p:blipFill>
          <p:spPr>
            <a:xfrm rot="-3224823">
              <a:off x="-140037" y="3490385"/>
              <a:ext cx="5882028" cy="4855725"/>
            </a:xfrm>
            <a:prstGeom prst="rect">
              <a:avLst/>
            </a:prstGeom>
            <a:noFill/>
            <a:ln>
              <a:noFill/>
            </a:ln>
          </p:spPr>
        </p:pic>
        <p:pic>
          <p:nvPicPr>
            <p:cNvPr id="969" name="Google Shape;969;p18"/>
            <p:cNvPicPr preferRelativeResize="0"/>
            <p:nvPr/>
          </p:nvPicPr>
          <p:blipFill>
            <a:blip r:embed="rId3">
              <a:alphaModFix amt="56000"/>
            </a:blip>
            <a:stretch>
              <a:fillRect/>
            </a:stretch>
          </p:blipFill>
          <p:spPr>
            <a:xfrm rot="10800000" flipH="1">
              <a:off x="7048980" y="-1210521"/>
              <a:ext cx="6114874" cy="5143500"/>
            </a:xfrm>
            <a:prstGeom prst="rect">
              <a:avLst/>
            </a:prstGeom>
            <a:noFill/>
            <a:ln>
              <a:noFill/>
            </a:ln>
          </p:spPr>
        </p:pic>
        <p:pic>
          <p:nvPicPr>
            <p:cNvPr id="970" name="Google Shape;970;p18"/>
            <p:cNvPicPr preferRelativeResize="0"/>
            <p:nvPr/>
          </p:nvPicPr>
          <p:blipFill>
            <a:blip r:embed="rId4">
              <a:alphaModFix amt="52000"/>
            </a:blip>
            <a:stretch>
              <a:fillRect/>
            </a:stretch>
          </p:blipFill>
          <p:spPr>
            <a:xfrm rot="5400000">
              <a:off x="5834261" y="-3262046"/>
              <a:ext cx="4474637" cy="5143502"/>
            </a:xfrm>
            <a:prstGeom prst="rect">
              <a:avLst/>
            </a:prstGeom>
            <a:noFill/>
            <a:ln>
              <a:noFill/>
            </a:ln>
          </p:spPr>
        </p:pic>
        <p:pic>
          <p:nvPicPr>
            <p:cNvPr id="971" name="Google Shape;971;p18"/>
            <p:cNvPicPr preferRelativeResize="0"/>
            <p:nvPr/>
          </p:nvPicPr>
          <p:blipFill>
            <a:blip r:embed="rId5">
              <a:alphaModFix amt="47000"/>
            </a:blip>
            <a:stretch>
              <a:fillRect/>
            </a:stretch>
          </p:blipFill>
          <p:spPr>
            <a:xfrm rot="-1342742">
              <a:off x="-977911" y="-3287812"/>
              <a:ext cx="5882021" cy="4855724"/>
            </a:xfrm>
            <a:prstGeom prst="rect">
              <a:avLst/>
            </a:prstGeom>
            <a:noFill/>
            <a:ln>
              <a:noFill/>
            </a:ln>
          </p:spPr>
        </p:pic>
        <p:pic>
          <p:nvPicPr>
            <p:cNvPr id="972" name="Google Shape;972;p18"/>
            <p:cNvPicPr preferRelativeResize="0"/>
            <p:nvPr/>
          </p:nvPicPr>
          <p:blipFill>
            <a:blip r:embed="rId6">
              <a:alphaModFix amt="58000"/>
            </a:blip>
            <a:stretch>
              <a:fillRect/>
            </a:stretch>
          </p:blipFill>
          <p:spPr>
            <a:xfrm rot="10599510">
              <a:off x="-546556" y="1325195"/>
              <a:ext cx="1787179" cy="4287368"/>
            </a:xfrm>
            <a:prstGeom prst="rect">
              <a:avLst/>
            </a:prstGeom>
            <a:noFill/>
            <a:ln>
              <a:noFill/>
            </a:ln>
          </p:spPr>
        </p:pic>
        <p:pic>
          <p:nvPicPr>
            <p:cNvPr id="973" name="Google Shape;973;p18"/>
            <p:cNvPicPr preferRelativeResize="0"/>
            <p:nvPr/>
          </p:nvPicPr>
          <p:blipFill>
            <a:blip r:embed="rId7">
              <a:alphaModFix amt="45000"/>
            </a:blip>
            <a:stretch>
              <a:fillRect/>
            </a:stretch>
          </p:blipFill>
          <p:spPr>
            <a:xfrm rot="380280">
              <a:off x="6197600" y="3797979"/>
              <a:ext cx="8158655" cy="3038274"/>
            </a:xfrm>
            <a:prstGeom prst="rect">
              <a:avLst/>
            </a:prstGeom>
            <a:noFill/>
            <a:ln>
              <a:noFill/>
            </a:ln>
          </p:spPr>
        </p:pic>
      </p:grpSp>
      <p:sp>
        <p:nvSpPr>
          <p:cNvPr id="974" name="Google Shape;974;p18"/>
          <p:cNvSpPr txBox="1"/>
          <p:nvPr>
            <p:ph type="title"/>
          </p:nvPr>
        </p:nvSpPr>
        <p:spPr>
          <a:xfrm>
            <a:off x="2290050" y="3076083"/>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975" name="Google Shape;975;p18"/>
          <p:cNvSpPr txBox="1"/>
          <p:nvPr>
            <p:ph type="subTitle" idx="1"/>
          </p:nvPr>
        </p:nvSpPr>
        <p:spPr>
          <a:xfrm>
            <a:off x="1605150" y="1547033"/>
            <a:ext cx="5933700" cy="180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grpSp>
        <p:nvGrpSpPr>
          <p:cNvPr id="976" name="Google Shape;976;p18"/>
          <p:cNvGrpSpPr/>
          <p:nvPr/>
        </p:nvGrpSpPr>
        <p:grpSpPr>
          <a:xfrm rot="5400065">
            <a:off x="8667137" y="-1129839"/>
            <a:ext cx="1344377" cy="1995312"/>
            <a:chOff x="272875" y="1527563"/>
            <a:chExt cx="255950" cy="455000"/>
          </a:xfrm>
        </p:grpSpPr>
        <p:sp>
          <p:nvSpPr>
            <p:cNvPr id="977" name="Google Shape;977;p1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1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1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1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1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1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1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1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1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1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1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1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1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1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1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1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1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1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1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1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1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1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1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1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1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1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1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1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1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1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1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1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1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1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1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2" name="Google Shape;1012;p18"/>
          <p:cNvSpPr/>
          <p:nvPr/>
        </p:nvSpPr>
        <p:spPr>
          <a:xfrm rot="-7373435">
            <a:off x="-1518218" y="3027895"/>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013" name="Shape 1013"/>
        <p:cNvGrpSpPr/>
        <p:nvPr/>
      </p:nvGrpSpPr>
      <p:grpSpPr>
        <a:xfrm>
          <a:off x="0" y="0"/>
          <a:ext cx="0" cy="0"/>
          <a:chOff x="0" y="0"/>
          <a:chExt cx="0" cy="0"/>
        </a:xfrm>
      </p:grpSpPr>
      <p:pic>
        <p:nvPicPr>
          <p:cNvPr id="1014" name="Google Shape;1014;p19"/>
          <p:cNvPicPr preferRelativeResize="0"/>
          <p:nvPr/>
        </p:nvPicPr>
        <p:blipFill>
          <a:blip r:embed="rId2">
            <a:alphaModFix amt="66000"/>
          </a:blip>
          <a:stretch>
            <a:fillRect/>
          </a:stretch>
        </p:blipFill>
        <p:spPr>
          <a:xfrm rot="-2343514" flipH="1">
            <a:off x="-1156226" y="-1467160"/>
            <a:ext cx="3297389" cy="2276638"/>
          </a:xfrm>
          <a:prstGeom prst="rect">
            <a:avLst/>
          </a:prstGeom>
          <a:noFill/>
          <a:ln>
            <a:noFill/>
          </a:ln>
        </p:spPr>
      </p:pic>
      <p:pic>
        <p:nvPicPr>
          <p:cNvPr id="1015" name="Google Shape;1015;p19"/>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grpSp>
        <p:nvGrpSpPr>
          <p:cNvPr id="1016" name="Google Shape;1016;p19"/>
          <p:cNvGrpSpPr/>
          <p:nvPr/>
        </p:nvGrpSpPr>
        <p:grpSpPr>
          <a:xfrm rot="-8099954">
            <a:off x="25750" y="-768875"/>
            <a:ext cx="1344367" cy="1995327"/>
            <a:chOff x="272875" y="1527563"/>
            <a:chExt cx="255950" cy="455000"/>
          </a:xfrm>
        </p:grpSpPr>
        <p:sp>
          <p:nvSpPr>
            <p:cNvPr id="1017" name="Google Shape;1017;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1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1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1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1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1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1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52" name="Google Shape;1052;p19"/>
          <p:cNvPicPr preferRelativeResize="0"/>
          <p:nvPr/>
        </p:nvPicPr>
        <p:blipFill>
          <a:blip r:embed="rId3">
            <a:alphaModFix amt="74000"/>
          </a:blip>
          <a:stretch>
            <a:fillRect/>
          </a:stretch>
        </p:blipFill>
        <p:spPr>
          <a:xfrm rot="-6814727" flipH="1">
            <a:off x="7454267" y="-1182806"/>
            <a:ext cx="2894871" cy="2593322"/>
          </a:xfrm>
          <a:prstGeom prst="rect">
            <a:avLst/>
          </a:prstGeom>
          <a:noFill/>
          <a:ln>
            <a:noFill/>
          </a:ln>
        </p:spPr>
      </p:pic>
      <p:pic>
        <p:nvPicPr>
          <p:cNvPr id="1053" name="Google Shape;1053;p19"/>
          <p:cNvPicPr preferRelativeResize="0"/>
          <p:nvPr/>
        </p:nvPicPr>
        <p:blipFill>
          <a:blip r:embed="rId4">
            <a:alphaModFix amt="76000"/>
          </a:blip>
          <a:stretch>
            <a:fillRect/>
          </a:stretch>
        </p:blipFill>
        <p:spPr>
          <a:xfrm rot="-1136126">
            <a:off x="4365128" y="4231553"/>
            <a:ext cx="7605805" cy="2832382"/>
          </a:xfrm>
          <a:prstGeom prst="rect">
            <a:avLst/>
          </a:prstGeom>
          <a:noFill/>
          <a:ln>
            <a:noFill/>
          </a:ln>
        </p:spPr>
      </p:pic>
      <p:grpSp>
        <p:nvGrpSpPr>
          <p:cNvPr id="1054" name="Google Shape;1054;p19"/>
          <p:cNvGrpSpPr/>
          <p:nvPr/>
        </p:nvGrpSpPr>
        <p:grpSpPr>
          <a:xfrm rot="3618644">
            <a:off x="7686877" y="3841497"/>
            <a:ext cx="1344356" cy="2469645"/>
            <a:chOff x="272875" y="1419395"/>
            <a:chExt cx="255950" cy="563168"/>
          </a:xfrm>
        </p:grpSpPr>
        <p:sp>
          <p:nvSpPr>
            <p:cNvPr id="1055" name="Google Shape;1055;p1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1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1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1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1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1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1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1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1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1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1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1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1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1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1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1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19"/>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19"/>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1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19"/>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1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1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1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1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1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1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1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1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1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19"/>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1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1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1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19"/>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19"/>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0" name="Google Shape;1090;p19"/>
          <p:cNvSpPr txBox="1"/>
          <p:nvPr>
            <p:ph type="title"/>
          </p:nvPr>
        </p:nvSpPr>
        <p:spPr>
          <a:xfrm>
            <a:off x="720000" y="2586216"/>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091" name="Google Shape;1091;p19"/>
          <p:cNvSpPr txBox="1"/>
          <p:nvPr>
            <p:ph type="subTitle" idx="1"/>
          </p:nvPr>
        </p:nvSpPr>
        <p:spPr>
          <a:xfrm>
            <a:off x="7200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092" name="Google Shape;1092;p19"/>
          <p:cNvSpPr txBox="1"/>
          <p:nvPr>
            <p:ph type="title" idx="2"/>
          </p:nvPr>
        </p:nvSpPr>
        <p:spPr>
          <a:xfrm>
            <a:off x="3403800" y="2586216"/>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093" name="Google Shape;1093;p19"/>
          <p:cNvSpPr txBox="1"/>
          <p:nvPr>
            <p:ph type="subTitle" idx="3"/>
          </p:nvPr>
        </p:nvSpPr>
        <p:spPr>
          <a:xfrm>
            <a:off x="34038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094" name="Google Shape;1094;p19"/>
          <p:cNvSpPr txBox="1"/>
          <p:nvPr>
            <p:ph type="title" idx="4"/>
          </p:nvPr>
        </p:nvSpPr>
        <p:spPr>
          <a:xfrm>
            <a:off x="6100400" y="2586209"/>
            <a:ext cx="23364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095" name="Google Shape;1095;p19"/>
          <p:cNvSpPr txBox="1"/>
          <p:nvPr>
            <p:ph type="subTitle" idx="5"/>
          </p:nvPr>
        </p:nvSpPr>
        <p:spPr>
          <a:xfrm>
            <a:off x="6100400" y="3321129"/>
            <a:ext cx="2336400" cy="89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096" name="Google Shape;1096;p19"/>
          <p:cNvSpPr txBox="1"/>
          <p:nvPr>
            <p:ph type="ctrTitle" idx="6"/>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097" name="Shape 1097"/>
        <p:cNvGrpSpPr/>
        <p:nvPr/>
      </p:nvGrpSpPr>
      <p:grpSpPr>
        <a:xfrm>
          <a:off x="0" y="0"/>
          <a:ext cx="0" cy="0"/>
          <a:chOff x="0" y="0"/>
          <a:chExt cx="0" cy="0"/>
        </a:xfrm>
      </p:grpSpPr>
      <p:sp>
        <p:nvSpPr>
          <p:cNvPr id="1098" name="Google Shape;1098;p20"/>
          <p:cNvSpPr txBox="1"/>
          <p:nvPr>
            <p:ph type="title"/>
          </p:nvPr>
        </p:nvSpPr>
        <p:spPr>
          <a:xfrm>
            <a:off x="1224826" y="1435461"/>
            <a:ext cx="21270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099" name="Google Shape;1099;p20"/>
          <p:cNvSpPr txBox="1"/>
          <p:nvPr>
            <p:ph type="subTitle" idx="1"/>
          </p:nvPr>
        </p:nvSpPr>
        <p:spPr>
          <a:xfrm>
            <a:off x="1224829" y="1914654"/>
            <a:ext cx="2127000" cy="91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0" name="Google Shape;1100;p20"/>
          <p:cNvSpPr txBox="1"/>
          <p:nvPr>
            <p:ph type="title" idx="2"/>
          </p:nvPr>
        </p:nvSpPr>
        <p:spPr>
          <a:xfrm>
            <a:off x="5826912" y="1435461"/>
            <a:ext cx="21270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01" name="Google Shape;1101;p20"/>
          <p:cNvSpPr txBox="1"/>
          <p:nvPr>
            <p:ph type="subTitle" idx="3"/>
          </p:nvPr>
        </p:nvSpPr>
        <p:spPr>
          <a:xfrm>
            <a:off x="5826914" y="1914654"/>
            <a:ext cx="2127000" cy="912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2" name="Google Shape;1102;p20"/>
          <p:cNvSpPr txBox="1"/>
          <p:nvPr>
            <p:ph type="title" idx="4"/>
          </p:nvPr>
        </p:nvSpPr>
        <p:spPr>
          <a:xfrm>
            <a:off x="1224826" y="2945751"/>
            <a:ext cx="21270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03" name="Google Shape;1103;p20"/>
          <p:cNvSpPr txBox="1"/>
          <p:nvPr>
            <p:ph type="subTitle" idx="5"/>
          </p:nvPr>
        </p:nvSpPr>
        <p:spPr>
          <a:xfrm>
            <a:off x="1224829" y="3473670"/>
            <a:ext cx="2127000" cy="8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4" name="Google Shape;1104;p20"/>
          <p:cNvSpPr txBox="1"/>
          <p:nvPr>
            <p:ph type="title" idx="6"/>
          </p:nvPr>
        </p:nvSpPr>
        <p:spPr>
          <a:xfrm>
            <a:off x="5826864" y="2945751"/>
            <a:ext cx="21270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05" name="Google Shape;1105;p20"/>
          <p:cNvSpPr txBox="1"/>
          <p:nvPr>
            <p:ph type="subTitle" idx="7"/>
          </p:nvPr>
        </p:nvSpPr>
        <p:spPr>
          <a:xfrm>
            <a:off x="5826914" y="3473670"/>
            <a:ext cx="2127000" cy="841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pic>
        <p:nvPicPr>
          <p:cNvPr id="1106" name="Google Shape;1106;p20"/>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1107" name="Google Shape;1107;p20"/>
          <p:cNvGrpSpPr/>
          <p:nvPr/>
        </p:nvGrpSpPr>
        <p:grpSpPr>
          <a:xfrm rot="-8099954">
            <a:off x="15431" y="-572435"/>
            <a:ext cx="1344367" cy="1995327"/>
            <a:chOff x="272875" y="1527563"/>
            <a:chExt cx="255950" cy="455000"/>
          </a:xfrm>
        </p:grpSpPr>
        <p:sp>
          <p:nvSpPr>
            <p:cNvPr id="1108" name="Google Shape;1108;p2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2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2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2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2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2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2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2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2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2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2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2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2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2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2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20"/>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20"/>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2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20"/>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2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2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2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2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2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2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2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2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2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20"/>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2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2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2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20"/>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20"/>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143" name="Google Shape;1143;p20"/>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1144" name="Google Shape;1144;p20"/>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145" name="Google Shape;1145;p20"/>
          <p:cNvGrpSpPr/>
          <p:nvPr/>
        </p:nvGrpSpPr>
        <p:grpSpPr>
          <a:xfrm flipH="1">
            <a:off x="-624375" y="3487614"/>
            <a:ext cx="1344377" cy="2469659"/>
            <a:chOff x="272875" y="1419395"/>
            <a:chExt cx="255950" cy="563168"/>
          </a:xfrm>
        </p:grpSpPr>
        <p:sp>
          <p:nvSpPr>
            <p:cNvPr id="1146" name="Google Shape;1146;p2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2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2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2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2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2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2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2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2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2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2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2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2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2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2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2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20"/>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20"/>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2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20"/>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2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2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2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2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2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2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2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2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2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20"/>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2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2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2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20"/>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20"/>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1" name="Google Shape;1181;p20"/>
          <p:cNvSpPr txBox="1"/>
          <p:nvPr>
            <p:ph type="ctrTitle" idx="8"/>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182" name="Google Shape;1182;p20"/>
          <p:cNvSpPr/>
          <p:nvPr/>
        </p:nvSpPr>
        <p:spPr>
          <a:xfrm rot="3176794">
            <a:off x="7710596" y="4065984"/>
            <a:ext cx="2264986" cy="2165743"/>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89" name="Shape 89"/>
        <p:cNvGrpSpPr/>
        <p:nvPr/>
      </p:nvGrpSpPr>
      <p:grpSpPr>
        <a:xfrm>
          <a:off x="0" y="0"/>
          <a:ext cx="0" cy="0"/>
          <a:chOff x="0" y="0"/>
          <a:chExt cx="0" cy="0"/>
        </a:xfrm>
      </p:grpSpPr>
      <p:pic>
        <p:nvPicPr>
          <p:cNvPr id="90" name="Google Shape;90;p3"/>
          <p:cNvPicPr preferRelativeResize="0"/>
          <p:nvPr/>
        </p:nvPicPr>
        <p:blipFill>
          <a:blip r:embed="rId2">
            <a:alphaModFix amt="76000"/>
          </a:blip>
          <a:stretch>
            <a:fillRect/>
          </a:stretch>
        </p:blipFill>
        <p:spPr>
          <a:xfrm>
            <a:off x="345175" y="3258079"/>
            <a:ext cx="8158656" cy="3038275"/>
          </a:xfrm>
          <a:prstGeom prst="rect">
            <a:avLst/>
          </a:prstGeom>
          <a:noFill/>
          <a:ln>
            <a:noFill/>
          </a:ln>
        </p:spPr>
      </p:pic>
      <p:pic>
        <p:nvPicPr>
          <p:cNvPr id="91" name="Google Shape;91;p3"/>
          <p:cNvPicPr preferRelativeResize="0"/>
          <p:nvPr/>
        </p:nvPicPr>
        <p:blipFill>
          <a:blip r:embed="rId3">
            <a:alphaModFix amt="47000"/>
          </a:blip>
          <a:stretch>
            <a:fillRect/>
          </a:stretch>
        </p:blipFill>
        <p:spPr>
          <a:xfrm>
            <a:off x="1630988" y="143888"/>
            <a:ext cx="5882026" cy="4855727"/>
          </a:xfrm>
          <a:prstGeom prst="rect">
            <a:avLst/>
          </a:prstGeom>
          <a:noFill/>
          <a:ln>
            <a:noFill/>
          </a:ln>
        </p:spPr>
      </p:pic>
      <p:sp>
        <p:nvSpPr>
          <p:cNvPr id="92" name="Google Shape;92;p3"/>
          <p:cNvSpPr/>
          <p:nvPr/>
        </p:nvSpPr>
        <p:spPr>
          <a:xfrm>
            <a:off x="4379243" y="-2465274"/>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 name="Google Shape;93;p3"/>
          <p:cNvGrpSpPr/>
          <p:nvPr/>
        </p:nvGrpSpPr>
        <p:grpSpPr>
          <a:xfrm rot="-2700000">
            <a:off x="473130" y="2695837"/>
            <a:ext cx="1344349" cy="2469678"/>
            <a:chOff x="272875" y="1419395"/>
            <a:chExt cx="255950" cy="563168"/>
          </a:xfrm>
        </p:grpSpPr>
        <p:sp>
          <p:nvSpPr>
            <p:cNvPr id="94" name="Google Shape;94;p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 name="Google Shape;129;p3"/>
          <p:cNvGrpSpPr/>
          <p:nvPr/>
        </p:nvGrpSpPr>
        <p:grpSpPr>
          <a:xfrm rot="-2700000">
            <a:off x="8026513" y="-183341"/>
            <a:ext cx="1344349" cy="1995327"/>
            <a:chOff x="272875" y="1527563"/>
            <a:chExt cx="255950" cy="455000"/>
          </a:xfrm>
        </p:grpSpPr>
        <p:sp>
          <p:nvSpPr>
            <p:cNvPr id="130" name="Google Shape;130;p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 name="Google Shape;165;p3"/>
          <p:cNvSpPr txBox="1"/>
          <p:nvPr>
            <p:ph type="subTitle" idx="1"/>
          </p:nvPr>
        </p:nvSpPr>
        <p:spPr>
          <a:xfrm>
            <a:off x="2646000" y="3114137"/>
            <a:ext cx="3852000" cy="86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
        <p:nvSpPr>
          <p:cNvPr id="166" name="Google Shape;166;p3"/>
          <p:cNvSpPr txBox="1"/>
          <p:nvPr>
            <p:ph type="ctrTitle"/>
          </p:nvPr>
        </p:nvSpPr>
        <p:spPr>
          <a:xfrm>
            <a:off x="2646000" y="2594236"/>
            <a:ext cx="3852000" cy="79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solidFill>
                  <a:srgbClr val="1C4587"/>
                </a:solidFill>
              </a:defRPr>
            </a:lvl1pPr>
            <a:lvl2pPr lvl="1" algn="ctr" rtl="0">
              <a:spcBef>
                <a:spcPts val="0"/>
              </a:spcBef>
              <a:spcAft>
                <a:spcPts val="0"/>
              </a:spcAft>
              <a:buClr>
                <a:srgbClr val="3C78D8"/>
              </a:buClr>
              <a:buSzPts val="800"/>
              <a:buNone/>
              <a:defRPr sz="800">
                <a:solidFill>
                  <a:srgbClr val="3C78D8"/>
                </a:solidFill>
              </a:defRPr>
            </a:lvl2pPr>
            <a:lvl3pPr lvl="2" algn="ctr" rtl="0">
              <a:spcBef>
                <a:spcPts val="0"/>
              </a:spcBef>
              <a:spcAft>
                <a:spcPts val="0"/>
              </a:spcAft>
              <a:buClr>
                <a:srgbClr val="3C78D8"/>
              </a:buClr>
              <a:buSzPts val="800"/>
              <a:buNone/>
              <a:defRPr sz="800">
                <a:solidFill>
                  <a:srgbClr val="3C78D8"/>
                </a:solidFill>
              </a:defRPr>
            </a:lvl3pPr>
            <a:lvl4pPr lvl="3" algn="ctr" rtl="0">
              <a:spcBef>
                <a:spcPts val="0"/>
              </a:spcBef>
              <a:spcAft>
                <a:spcPts val="0"/>
              </a:spcAft>
              <a:buClr>
                <a:srgbClr val="3C78D8"/>
              </a:buClr>
              <a:buSzPts val="800"/>
              <a:buNone/>
              <a:defRPr sz="800">
                <a:solidFill>
                  <a:srgbClr val="3C78D8"/>
                </a:solidFill>
              </a:defRPr>
            </a:lvl4pPr>
            <a:lvl5pPr lvl="4" algn="ctr" rtl="0">
              <a:spcBef>
                <a:spcPts val="0"/>
              </a:spcBef>
              <a:spcAft>
                <a:spcPts val="0"/>
              </a:spcAft>
              <a:buClr>
                <a:srgbClr val="3C78D8"/>
              </a:buClr>
              <a:buSzPts val="800"/>
              <a:buNone/>
              <a:defRPr sz="800">
                <a:solidFill>
                  <a:srgbClr val="3C78D8"/>
                </a:solidFill>
              </a:defRPr>
            </a:lvl5pPr>
            <a:lvl6pPr lvl="5" algn="ctr" rtl="0">
              <a:spcBef>
                <a:spcPts val="0"/>
              </a:spcBef>
              <a:spcAft>
                <a:spcPts val="0"/>
              </a:spcAft>
              <a:buClr>
                <a:srgbClr val="3C78D8"/>
              </a:buClr>
              <a:buSzPts val="800"/>
              <a:buNone/>
              <a:defRPr sz="800">
                <a:solidFill>
                  <a:srgbClr val="3C78D8"/>
                </a:solidFill>
              </a:defRPr>
            </a:lvl6pPr>
            <a:lvl7pPr lvl="6" algn="ctr" rtl="0">
              <a:spcBef>
                <a:spcPts val="0"/>
              </a:spcBef>
              <a:spcAft>
                <a:spcPts val="0"/>
              </a:spcAft>
              <a:buClr>
                <a:srgbClr val="3C78D8"/>
              </a:buClr>
              <a:buSzPts val="800"/>
              <a:buNone/>
              <a:defRPr sz="800">
                <a:solidFill>
                  <a:srgbClr val="3C78D8"/>
                </a:solidFill>
              </a:defRPr>
            </a:lvl7pPr>
            <a:lvl8pPr lvl="7" algn="ctr" rtl="0">
              <a:spcBef>
                <a:spcPts val="0"/>
              </a:spcBef>
              <a:spcAft>
                <a:spcPts val="0"/>
              </a:spcAft>
              <a:buClr>
                <a:srgbClr val="3C78D8"/>
              </a:buClr>
              <a:buSzPts val="800"/>
              <a:buNone/>
              <a:defRPr sz="800">
                <a:solidFill>
                  <a:srgbClr val="3C78D8"/>
                </a:solidFill>
              </a:defRPr>
            </a:lvl8pPr>
            <a:lvl9pPr lvl="8" algn="ctr" rtl="0">
              <a:spcBef>
                <a:spcPts val="0"/>
              </a:spcBef>
              <a:spcAft>
                <a:spcPts val="0"/>
              </a:spcAft>
              <a:buClr>
                <a:srgbClr val="3C78D8"/>
              </a:buClr>
              <a:buSzPts val="800"/>
              <a:buNone/>
              <a:defRPr sz="800">
                <a:solidFill>
                  <a:srgbClr val="3C78D8"/>
                </a:solidFill>
              </a:defRPr>
            </a:lvl9pPr>
          </a:lstStyle>
          <a:p/>
        </p:txBody>
      </p:sp>
      <p:sp>
        <p:nvSpPr>
          <p:cNvPr id="167" name="Google Shape;167;p3"/>
          <p:cNvSpPr txBox="1"/>
          <p:nvPr>
            <p:ph type="title" idx="2" hasCustomPrompt="1"/>
          </p:nvPr>
        </p:nvSpPr>
        <p:spPr>
          <a:xfrm>
            <a:off x="2646000" y="894175"/>
            <a:ext cx="3852000" cy="2031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15000">
                <a:solidFill>
                  <a:srgbClr val="1C4587"/>
                </a:solidFill>
              </a:defRPr>
            </a:lvl1pPr>
            <a:lvl2pPr lvl="1"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2pPr>
            <a:lvl3pPr lvl="2"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3pPr>
            <a:lvl4pPr lvl="3"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4pPr>
            <a:lvl5pPr lvl="4"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5pPr>
            <a:lvl6pPr lvl="5"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6pPr>
            <a:lvl7pPr lvl="6"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7pPr>
            <a:lvl8pPr lvl="7"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8pPr>
            <a:lvl9pPr lvl="8" algn="ctr" rtl="0">
              <a:spcBef>
                <a:spcPts val="0"/>
              </a:spcBef>
              <a:spcAft>
                <a:spcPts val="0"/>
              </a:spcAft>
              <a:buClr>
                <a:srgbClr val="FDB2AD"/>
              </a:buClr>
              <a:buSzPts val="4800"/>
              <a:buFont typeface="Fira Sans Extra Condensed Medium" panose="020B0603050000020004"/>
              <a:buNone/>
              <a:defRPr sz="4800">
                <a:solidFill>
                  <a:srgbClr val="FDB2AD"/>
                </a:solidFill>
                <a:latin typeface="Fira Sans Extra Condensed Medium" panose="020B0603050000020004"/>
                <a:ea typeface="Fira Sans Extra Condensed Medium" panose="020B0603050000020004"/>
                <a:cs typeface="Fira Sans Extra Condensed Medium" panose="020B0603050000020004"/>
                <a:sym typeface="Fira Sans Extra Condensed Medium" panose="020B0603050000020004"/>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183" name="Shape 1183"/>
        <p:cNvGrpSpPr/>
        <p:nvPr/>
      </p:nvGrpSpPr>
      <p:grpSpPr>
        <a:xfrm>
          <a:off x="0" y="0"/>
          <a:ext cx="0" cy="0"/>
          <a:chOff x="0" y="0"/>
          <a:chExt cx="0" cy="0"/>
        </a:xfrm>
      </p:grpSpPr>
      <p:sp>
        <p:nvSpPr>
          <p:cNvPr id="1184" name="Google Shape;1184;p21"/>
          <p:cNvSpPr txBox="1"/>
          <p:nvPr>
            <p:ph type="title"/>
          </p:nvPr>
        </p:nvSpPr>
        <p:spPr>
          <a:xfrm>
            <a:off x="1698617" y="1400049"/>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85" name="Google Shape;1185;p21"/>
          <p:cNvSpPr txBox="1"/>
          <p:nvPr>
            <p:ph type="subTitle" idx="1"/>
          </p:nvPr>
        </p:nvSpPr>
        <p:spPr>
          <a:xfrm>
            <a:off x="1698617" y="2015470"/>
            <a:ext cx="2867100" cy="91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86" name="Google Shape;1186;p21"/>
          <p:cNvSpPr txBox="1"/>
          <p:nvPr>
            <p:ph type="title" idx="2"/>
          </p:nvPr>
        </p:nvSpPr>
        <p:spPr>
          <a:xfrm flipH="1">
            <a:off x="4593236" y="1400049"/>
            <a:ext cx="286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87" name="Google Shape;1187;p21"/>
          <p:cNvSpPr txBox="1"/>
          <p:nvPr>
            <p:ph type="subTitle" idx="3"/>
          </p:nvPr>
        </p:nvSpPr>
        <p:spPr>
          <a:xfrm>
            <a:off x="4593236" y="2015470"/>
            <a:ext cx="2867100" cy="91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88" name="Google Shape;1188;p21"/>
          <p:cNvSpPr txBox="1"/>
          <p:nvPr>
            <p:ph type="title" idx="4"/>
          </p:nvPr>
        </p:nvSpPr>
        <p:spPr>
          <a:xfrm>
            <a:off x="1698617" y="3004407"/>
            <a:ext cx="286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89" name="Google Shape;1189;p21"/>
          <p:cNvSpPr txBox="1"/>
          <p:nvPr>
            <p:ph type="subTitle" idx="5"/>
          </p:nvPr>
        </p:nvSpPr>
        <p:spPr>
          <a:xfrm>
            <a:off x="1698617" y="3619626"/>
            <a:ext cx="2867100" cy="91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90" name="Google Shape;1190;p21"/>
          <p:cNvSpPr txBox="1"/>
          <p:nvPr>
            <p:ph type="title" idx="6"/>
          </p:nvPr>
        </p:nvSpPr>
        <p:spPr>
          <a:xfrm flipH="1">
            <a:off x="4593236" y="3004407"/>
            <a:ext cx="286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191" name="Google Shape;1191;p21"/>
          <p:cNvSpPr txBox="1"/>
          <p:nvPr>
            <p:ph type="subTitle" idx="7"/>
          </p:nvPr>
        </p:nvSpPr>
        <p:spPr>
          <a:xfrm>
            <a:off x="4593236" y="3619626"/>
            <a:ext cx="2867100" cy="91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pic>
        <p:nvPicPr>
          <p:cNvPr id="1192" name="Google Shape;1192;p21"/>
          <p:cNvPicPr preferRelativeResize="0"/>
          <p:nvPr/>
        </p:nvPicPr>
        <p:blipFill>
          <a:blip r:embed="rId2">
            <a:alphaModFix amt="47000"/>
          </a:blip>
          <a:stretch>
            <a:fillRect/>
          </a:stretch>
        </p:blipFill>
        <p:spPr>
          <a:xfrm rot="1331770">
            <a:off x="-1977764" y="3821949"/>
            <a:ext cx="2989902" cy="2468226"/>
          </a:xfrm>
          <a:prstGeom prst="rect">
            <a:avLst/>
          </a:prstGeom>
          <a:noFill/>
          <a:ln>
            <a:noFill/>
          </a:ln>
        </p:spPr>
      </p:pic>
      <p:grpSp>
        <p:nvGrpSpPr>
          <p:cNvPr id="1193" name="Google Shape;1193;p21"/>
          <p:cNvGrpSpPr/>
          <p:nvPr/>
        </p:nvGrpSpPr>
        <p:grpSpPr>
          <a:xfrm rot="-987768">
            <a:off x="-733895" y="3875634"/>
            <a:ext cx="1344359" cy="1995308"/>
            <a:chOff x="272875" y="1527563"/>
            <a:chExt cx="255950" cy="455000"/>
          </a:xfrm>
        </p:grpSpPr>
        <p:sp>
          <p:nvSpPr>
            <p:cNvPr id="1194" name="Google Shape;1194;p2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2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2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2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2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2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2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2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2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2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2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2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2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2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2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2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2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2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2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2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2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2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2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2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2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2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2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2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2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2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2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2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2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2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2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229" name="Google Shape;1229;p21"/>
          <p:cNvPicPr preferRelativeResize="0"/>
          <p:nvPr/>
        </p:nvPicPr>
        <p:blipFill>
          <a:blip r:embed="rId3">
            <a:alphaModFix amt="74000"/>
          </a:blip>
          <a:stretch>
            <a:fillRect/>
          </a:stretch>
        </p:blipFill>
        <p:spPr>
          <a:xfrm flipH="1">
            <a:off x="7809444" y="4139664"/>
            <a:ext cx="2894870" cy="2593321"/>
          </a:xfrm>
          <a:prstGeom prst="rect">
            <a:avLst/>
          </a:prstGeom>
          <a:noFill/>
          <a:ln>
            <a:noFill/>
          </a:ln>
        </p:spPr>
      </p:pic>
      <p:pic>
        <p:nvPicPr>
          <p:cNvPr id="1230" name="Google Shape;1230;p21"/>
          <p:cNvPicPr preferRelativeResize="0"/>
          <p:nvPr/>
        </p:nvPicPr>
        <p:blipFill>
          <a:blip r:embed="rId4">
            <a:alphaModFix amt="62000"/>
          </a:blip>
          <a:stretch>
            <a:fillRect/>
          </a:stretch>
        </p:blipFill>
        <p:spPr>
          <a:xfrm rot="9368145" flipH="1">
            <a:off x="-1509155" y="-1246007"/>
            <a:ext cx="2894870" cy="2593321"/>
          </a:xfrm>
          <a:prstGeom prst="rect">
            <a:avLst/>
          </a:prstGeom>
          <a:noFill/>
          <a:ln>
            <a:noFill/>
          </a:ln>
        </p:spPr>
      </p:pic>
      <p:grpSp>
        <p:nvGrpSpPr>
          <p:cNvPr id="1231" name="Google Shape;1231;p21"/>
          <p:cNvGrpSpPr/>
          <p:nvPr/>
        </p:nvGrpSpPr>
        <p:grpSpPr>
          <a:xfrm rot="5400065">
            <a:off x="8667137" y="-1129839"/>
            <a:ext cx="1344377" cy="1995312"/>
            <a:chOff x="272875" y="1527563"/>
            <a:chExt cx="255950" cy="455000"/>
          </a:xfrm>
        </p:grpSpPr>
        <p:sp>
          <p:nvSpPr>
            <p:cNvPr id="1232" name="Google Shape;1232;p2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2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2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2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2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2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2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2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2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2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2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2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2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2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2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2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2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2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2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2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2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2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2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2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2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2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2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2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2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2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2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2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2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2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2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267" name="Google Shape;1267;p21"/>
          <p:cNvPicPr preferRelativeResize="0"/>
          <p:nvPr/>
        </p:nvPicPr>
        <p:blipFill>
          <a:blip r:embed="rId2">
            <a:alphaModFix amt="47000"/>
          </a:blip>
          <a:stretch>
            <a:fillRect/>
          </a:stretch>
        </p:blipFill>
        <p:spPr>
          <a:xfrm rot="-10643014">
            <a:off x="7943421" y="-1509312"/>
            <a:ext cx="2989903" cy="2468227"/>
          </a:xfrm>
          <a:prstGeom prst="rect">
            <a:avLst/>
          </a:prstGeom>
          <a:noFill/>
          <a:ln>
            <a:noFill/>
          </a:ln>
        </p:spPr>
      </p:pic>
      <p:sp>
        <p:nvSpPr>
          <p:cNvPr id="1268" name="Google Shape;1268;p21"/>
          <p:cNvSpPr txBox="1"/>
          <p:nvPr>
            <p:ph type="ctrTitle" idx="8"/>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269" name="Google Shape;1269;p21"/>
          <p:cNvSpPr/>
          <p:nvPr/>
        </p:nvSpPr>
        <p:spPr>
          <a:xfrm rot="-7373435">
            <a:off x="-1518218" y="3027895"/>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BLANK_1_1_1_2_1_1">
    <p:spTree>
      <p:nvGrpSpPr>
        <p:cNvPr id="1270" name="Shape 1270"/>
        <p:cNvGrpSpPr/>
        <p:nvPr/>
      </p:nvGrpSpPr>
      <p:grpSpPr>
        <a:xfrm>
          <a:off x="0" y="0"/>
          <a:ext cx="0" cy="0"/>
          <a:chOff x="0" y="0"/>
          <a:chExt cx="0" cy="0"/>
        </a:xfrm>
      </p:grpSpPr>
      <p:pic>
        <p:nvPicPr>
          <p:cNvPr id="1271" name="Google Shape;1271;p22"/>
          <p:cNvPicPr preferRelativeResize="0"/>
          <p:nvPr/>
        </p:nvPicPr>
        <p:blipFill>
          <a:blip r:embed="rId2">
            <a:alphaModFix amt="66000"/>
          </a:blip>
          <a:stretch>
            <a:fillRect/>
          </a:stretch>
        </p:blipFill>
        <p:spPr>
          <a:xfrm rot="-2343514" flipH="1">
            <a:off x="-1156226" y="-1467160"/>
            <a:ext cx="3297389" cy="2276638"/>
          </a:xfrm>
          <a:prstGeom prst="rect">
            <a:avLst/>
          </a:prstGeom>
          <a:noFill/>
          <a:ln>
            <a:noFill/>
          </a:ln>
        </p:spPr>
      </p:pic>
      <p:pic>
        <p:nvPicPr>
          <p:cNvPr id="1272" name="Google Shape;1272;p22"/>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grpSp>
        <p:nvGrpSpPr>
          <p:cNvPr id="1273" name="Google Shape;1273;p22"/>
          <p:cNvGrpSpPr/>
          <p:nvPr/>
        </p:nvGrpSpPr>
        <p:grpSpPr>
          <a:xfrm rot="-8099954">
            <a:off x="25750" y="-768875"/>
            <a:ext cx="1344367" cy="1995327"/>
            <a:chOff x="272875" y="1527563"/>
            <a:chExt cx="255950" cy="455000"/>
          </a:xfrm>
        </p:grpSpPr>
        <p:sp>
          <p:nvSpPr>
            <p:cNvPr id="1274" name="Google Shape;1274;p2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2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2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2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2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2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2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2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2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2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2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2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2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2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2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2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2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2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2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2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2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2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2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2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2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2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2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2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2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2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2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2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2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2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2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309" name="Google Shape;1309;p22"/>
          <p:cNvPicPr preferRelativeResize="0"/>
          <p:nvPr/>
        </p:nvPicPr>
        <p:blipFill>
          <a:blip r:embed="rId3">
            <a:alphaModFix amt="74000"/>
          </a:blip>
          <a:stretch>
            <a:fillRect/>
          </a:stretch>
        </p:blipFill>
        <p:spPr>
          <a:xfrm rot="-6814727" flipH="1">
            <a:off x="7454267" y="-1182806"/>
            <a:ext cx="2894871" cy="2593322"/>
          </a:xfrm>
          <a:prstGeom prst="rect">
            <a:avLst/>
          </a:prstGeom>
          <a:noFill/>
          <a:ln>
            <a:noFill/>
          </a:ln>
        </p:spPr>
      </p:pic>
      <p:pic>
        <p:nvPicPr>
          <p:cNvPr id="1310" name="Google Shape;1310;p22"/>
          <p:cNvPicPr preferRelativeResize="0"/>
          <p:nvPr/>
        </p:nvPicPr>
        <p:blipFill>
          <a:blip r:embed="rId4">
            <a:alphaModFix amt="76000"/>
          </a:blip>
          <a:stretch>
            <a:fillRect/>
          </a:stretch>
        </p:blipFill>
        <p:spPr>
          <a:xfrm rot="-1136126">
            <a:off x="4365128" y="4231553"/>
            <a:ext cx="7605805" cy="2832382"/>
          </a:xfrm>
          <a:prstGeom prst="rect">
            <a:avLst/>
          </a:prstGeom>
          <a:noFill/>
          <a:ln>
            <a:noFill/>
          </a:ln>
        </p:spPr>
      </p:pic>
      <p:grpSp>
        <p:nvGrpSpPr>
          <p:cNvPr id="1311" name="Google Shape;1311;p22"/>
          <p:cNvGrpSpPr/>
          <p:nvPr/>
        </p:nvGrpSpPr>
        <p:grpSpPr>
          <a:xfrm rot="3618644">
            <a:off x="7686877" y="3841497"/>
            <a:ext cx="1344356" cy="2469645"/>
            <a:chOff x="272875" y="1419395"/>
            <a:chExt cx="255950" cy="563168"/>
          </a:xfrm>
        </p:grpSpPr>
        <p:sp>
          <p:nvSpPr>
            <p:cNvPr id="1312" name="Google Shape;1312;p2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2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2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2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2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2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2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2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2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2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2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2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2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2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2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2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22"/>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22"/>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2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22"/>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2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2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2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2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2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2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2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2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2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22"/>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2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2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2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22"/>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22"/>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7" name="Google Shape;1347;p22"/>
          <p:cNvSpPr txBox="1"/>
          <p:nvPr>
            <p:ph type="title"/>
          </p:nvPr>
        </p:nvSpPr>
        <p:spPr>
          <a:xfrm>
            <a:off x="730325" y="3530302"/>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48" name="Google Shape;1348;p22"/>
          <p:cNvSpPr txBox="1"/>
          <p:nvPr>
            <p:ph type="subTitle" idx="1"/>
          </p:nvPr>
        </p:nvSpPr>
        <p:spPr>
          <a:xfrm>
            <a:off x="730325" y="3915850"/>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349" name="Google Shape;1349;p22"/>
          <p:cNvSpPr txBox="1"/>
          <p:nvPr>
            <p:ph type="title" idx="2"/>
          </p:nvPr>
        </p:nvSpPr>
        <p:spPr>
          <a:xfrm>
            <a:off x="3405326" y="3530302"/>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50" name="Google Shape;1350;p22"/>
          <p:cNvSpPr txBox="1"/>
          <p:nvPr>
            <p:ph type="subTitle" idx="3"/>
          </p:nvPr>
        </p:nvSpPr>
        <p:spPr>
          <a:xfrm>
            <a:off x="3405326" y="3915850"/>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351" name="Google Shape;1351;p22"/>
          <p:cNvSpPr txBox="1"/>
          <p:nvPr>
            <p:ph type="title" idx="4"/>
          </p:nvPr>
        </p:nvSpPr>
        <p:spPr>
          <a:xfrm>
            <a:off x="6076283" y="3530302"/>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52" name="Google Shape;1352;p22"/>
          <p:cNvSpPr txBox="1"/>
          <p:nvPr>
            <p:ph type="subTitle" idx="5"/>
          </p:nvPr>
        </p:nvSpPr>
        <p:spPr>
          <a:xfrm>
            <a:off x="6076283" y="3915850"/>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353" name="Google Shape;1353;p22"/>
          <p:cNvSpPr txBox="1"/>
          <p:nvPr>
            <p:ph type="ctrTitle" idx="6"/>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354" name="Google Shape;1354;p22"/>
          <p:cNvSpPr txBox="1"/>
          <p:nvPr>
            <p:ph type="title" idx="7"/>
          </p:nvPr>
        </p:nvSpPr>
        <p:spPr>
          <a:xfrm>
            <a:off x="730325" y="1813595"/>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55" name="Google Shape;1355;p22"/>
          <p:cNvSpPr txBox="1"/>
          <p:nvPr>
            <p:ph type="subTitle" idx="8"/>
          </p:nvPr>
        </p:nvSpPr>
        <p:spPr>
          <a:xfrm>
            <a:off x="730325" y="2195913"/>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356" name="Google Shape;1356;p22"/>
          <p:cNvSpPr txBox="1"/>
          <p:nvPr>
            <p:ph type="title" idx="9"/>
          </p:nvPr>
        </p:nvSpPr>
        <p:spPr>
          <a:xfrm>
            <a:off x="3405326" y="1813595"/>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57" name="Google Shape;1357;p22"/>
          <p:cNvSpPr txBox="1"/>
          <p:nvPr>
            <p:ph type="subTitle" idx="13"/>
          </p:nvPr>
        </p:nvSpPr>
        <p:spPr>
          <a:xfrm>
            <a:off x="3405326" y="2195913"/>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358" name="Google Shape;1358;p22"/>
          <p:cNvSpPr txBox="1"/>
          <p:nvPr>
            <p:ph type="title" idx="14"/>
          </p:nvPr>
        </p:nvSpPr>
        <p:spPr>
          <a:xfrm>
            <a:off x="6076283" y="1813595"/>
            <a:ext cx="2336400" cy="4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359" name="Google Shape;1359;p22"/>
          <p:cNvSpPr txBox="1"/>
          <p:nvPr>
            <p:ph type="subTitle" idx="15"/>
          </p:nvPr>
        </p:nvSpPr>
        <p:spPr>
          <a:xfrm>
            <a:off x="6076283" y="2195913"/>
            <a:ext cx="2336400" cy="7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5">
  <p:cSld name="BLANK_1_1_1_1_1">
    <p:spTree>
      <p:nvGrpSpPr>
        <p:cNvPr id="1360" name="Shape 1360"/>
        <p:cNvGrpSpPr/>
        <p:nvPr/>
      </p:nvGrpSpPr>
      <p:grpSpPr>
        <a:xfrm>
          <a:off x="0" y="0"/>
          <a:ext cx="0" cy="0"/>
          <a:chOff x="0" y="0"/>
          <a:chExt cx="0" cy="0"/>
        </a:xfrm>
      </p:grpSpPr>
      <p:pic>
        <p:nvPicPr>
          <p:cNvPr id="1361" name="Google Shape;1361;p23"/>
          <p:cNvPicPr preferRelativeResize="0"/>
          <p:nvPr/>
        </p:nvPicPr>
        <p:blipFill>
          <a:blip r:embed="rId2">
            <a:alphaModFix amt="66000"/>
          </a:blip>
          <a:stretch>
            <a:fillRect/>
          </a:stretch>
        </p:blipFill>
        <p:spPr>
          <a:xfrm rot="-2343514" flipH="1">
            <a:off x="-1641553" y="-1719908"/>
            <a:ext cx="3297389" cy="2276638"/>
          </a:xfrm>
          <a:prstGeom prst="rect">
            <a:avLst/>
          </a:prstGeom>
          <a:noFill/>
          <a:ln>
            <a:noFill/>
          </a:ln>
        </p:spPr>
      </p:pic>
      <p:grpSp>
        <p:nvGrpSpPr>
          <p:cNvPr id="1362" name="Google Shape;1362;p23"/>
          <p:cNvGrpSpPr/>
          <p:nvPr/>
        </p:nvGrpSpPr>
        <p:grpSpPr>
          <a:xfrm rot="-8099954">
            <a:off x="-459577" y="-1021623"/>
            <a:ext cx="1344367" cy="1995327"/>
            <a:chOff x="272875" y="1527563"/>
            <a:chExt cx="255950" cy="455000"/>
          </a:xfrm>
        </p:grpSpPr>
        <p:sp>
          <p:nvSpPr>
            <p:cNvPr id="1363" name="Google Shape;1363;p2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2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2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2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2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2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2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2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2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2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2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2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2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2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2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2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2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2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2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2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2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2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2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2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2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2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2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2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2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2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2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2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2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2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2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398" name="Google Shape;1398;p23"/>
          <p:cNvPicPr preferRelativeResize="0"/>
          <p:nvPr/>
        </p:nvPicPr>
        <p:blipFill>
          <a:blip r:embed="rId3">
            <a:alphaModFix amt="74000"/>
          </a:blip>
          <a:stretch>
            <a:fillRect/>
          </a:stretch>
        </p:blipFill>
        <p:spPr>
          <a:xfrm rot="4990199" flipH="1">
            <a:off x="-1127360" y="4108621"/>
            <a:ext cx="2894870" cy="2593321"/>
          </a:xfrm>
          <a:prstGeom prst="rect">
            <a:avLst/>
          </a:prstGeom>
          <a:noFill/>
          <a:ln>
            <a:noFill/>
          </a:ln>
        </p:spPr>
      </p:pic>
      <p:pic>
        <p:nvPicPr>
          <p:cNvPr id="1399" name="Google Shape;1399;p23"/>
          <p:cNvPicPr preferRelativeResize="0"/>
          <p:nvPr/>
        </p:nvPicPr>
        <p:blipFill>
          <a:blip r:embed="rId4">
            <a:alphaModFix amt="74000"/>
          </a:blip>
          <a:stretch>
            <a:fillRect/>
          </a:stretch>
        </p:blipFill>
        <p:spPr>
          <a:xfrm rot="4990199" flipH="1">
            <a:off x="7307615" y="-922016"/>
            <a:ext cx="2894870" cy="2593321"/>
          </a:xfrm>
          <a:prstGeom prst="rect">
            <a:avLst/>
          </a:prstGeom>
          <a:noFill/>
          <a:ln>
            <a:noFill/>
          </a:ln>
        </p:spPr>
      </p:pic>
      <p:sp>
        <p:nvSpPr>
          <p:cNvPr id="1400" name="Google Shape;1400;p23"/>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401" name="Google Shape;1401;p23"/>
          <p:cNvSpPr/>
          <p:nvPr/>
        </p:nvSpPr>
        <p:spPr>
          <a:xfrm rot="231922" flipH="1">
            <a:off x="7473457" y="-6437207"/>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402" name="Google Shape;1402;p23"/>
          <p:cNvPicPr preferRelativeResize="0"/>
          <p:nvPr/>
        </p:nvPicPr>
        <p:blipFill>
          <a:blip r:embed="rId2">
            <a:alphaModFix amt="66000"/>
          </a:blip>
          <a:stretch>
            <a:fillRect/>
          </a:stretch>
        </p:blipFill>
        <p:spPr>
          <a:xfrm rot="-2343514" flipH="1">
            <a:off x="7272347" y="3430567"/>
            <a:ext cx="3297389" cy="2276638"/>
          </a:xfrm>
          <a:prstGeom prst="rect">
            <a:avLst/>
          </a:prstGeom>
          <a:noFill/>
          <a:ln>
            <a:noFill/>
          </a:ln>
        </p:spPr>
      </p:pic>
      <p:grpSp>
        <p:nvGrpSpPr>
          <p:cNvPr id="1403" name="Google Shape;1403;p23"/>
          <p:cNvGrpSpPr/>
          <p:nvPr/>
        </p:nvGrpSpPr>
        <p:grpSpPr>
          <a:xfrm rot="-8099954">
            <a:off x="8454323" y="4128852"/>
            <a:ext cx="1344367" cy="1995327"/>
            <a:chOff x="272875" y="1527563"/>
            <a:chExt cx="255950" cy="455000"/>
          </a:xfrm>
        </p:grpSpPr>
        <p:sp>
          <p:nvSpPr>
            <p:cNvPr id="1404" name="Google Shape;1404;p2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2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2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2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2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2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2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2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2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2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2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2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2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2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2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2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2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2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2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2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2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2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2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2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2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2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2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2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2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2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2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2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2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2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2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 and text">
  <p:cSld name="BLANK_1_1_1_1_1_1">
    <p:spTree>
      <p:nvGrpSpPr>
        <p:cNvPr id="1439" name="Shape 1439"/>
        <p:cNvGrpSpPr/>
        <p:nvPr/>
      </p:nvGrpSpPr>
      <p:grpSpPr>
        <a:xfrm>
          <a:off x="0" y="0"/>
          <a:ext cx="0" cy="0"/>
          <a:chOff x="0" y="0"/>
          <a:chExt cx="0" cy="0"/>
        </a:xfrm>
      </p:grpSpPr>
      <p:sp>
        <p:nvSpPr>
          <p:cNvPr id="1440" name="Google Shape;1440;p24"/>
          <p:cNvSpPr txBox="1"/>
          <p:nvPr>
            <p:ph type="title" hasCustomPrompt="1"/>
          </p:nvPr>
        </p:nvSpPr>
        <p:spPr>
          <a:xfrm>
            <a:off x="3040947" y="1992075"/>
            <a:ext cx="11358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1" name="Google Shape;1441;p24"/>
          <p:cNvSpPr txBox="1"/>
          <p:nvPr>
            <p:ph type="subTitle" idx="1"/>
          </p:nvPr>
        </p:nvSpPr>
        <p:spPr>
          <a:xfrm>
            <a:off x="4570802" y="3295975"/>
            <a:ext cx="19134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42" name="Google Shape;1442;p24"/>
          <p:cNvSpPr txBox="1"/>
          <p:nvPr>
            <p:ph type="title" idx="2" hasCustomPrompt="1"/>
          </p:nvPr>
        </p:nvSpPr>
        <p:spPr>
          <a:xfrm>
            <a:off x="4959602" y="1992075"/>
            <a:ext cx="11358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3" name="Google Shape;1443;p24"/>
          <p:cNvSpPr txBox="1"/>
          <p:nvPr>
            <p:ph type="subTitle" idx="3"/>
          </p:nvPr>
        </p:nvSpPr>
        <p:spPr>
          <a:xfrm>
            <a:off x="2645697" y="3295975"/>
            <a:ext cx="19263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44" name="Google Shape;1444;p24"/>
          <p:cNvSpPr txBox="1"/>
          <p:nvPr>
            <p:ph type="title" idx="4" hasCustomPrompt="1"/>
          </p:nvPr>
        </p:nvSpPr>
        <p:spPr>
          <a:xfrm>
            <a:off x="6926450" y="1992075"/>
            <a:ext cx="10830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5" name="Google Shape;1445;p24"/>
          <p:cNvSpPr txBox="1"/>
          <p:nvPr>
            <p:ph type="subTitle" idx="5"/>
          </p:nvPr>
        </p:nvSpPr>
        <p:spPr>
          <a:xfrm>
            <a:off x="6507950" y="3295975"/>
            <a:ext cx="1920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46" name="Google Shape;1446;p24"/>
          <p:cNvSpPr txBox="1"/>
          <p:nvPr>
            <p:ph type="title" idx="6" hasCustomPrompt="1"/>
          </p:nvPr>
        </p:nvSpPr>
        <p:spPr>
          <a:xfrm>
            <a:off x="1146160" y="1992075"/>
            <a:ext cx="1083000" cy="44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47" name="Google Shape;1447;p24"/>
          <p:cNvSpPr txBox="1"/>
          <p:nvPr>
            <p:ph type="subTitle" idx="7"/>
          </p:nvPr>
        </p:nvSpPr>
        <p:spPr>
          <a:xfrm>
            <a:off x="724510" y="3295975"/>
            <a:ext cx="19263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atin typeface="Overpass Black"/>
                <a:ea typeface="Overpass Black"/>
                <a:cs typeface="Overpass Black"/>
                <a:sym typeface="Overpass Black"/>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48" name="Google Shape;1448;p24"/>
          <p:cNvSpPr txBox="1"/>
          <p:nvPr>
            <p:ph type="subTitle" idx="8"/>
          </p:nvPr>
        </p:nvSpPr>
        <p:spPr>
          <a:xfrm>
            <a:off x="722260"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49" name="Google Shape;1449;p24"/>
          <p:cNvSpPr txBox="1"/>
          <p:nvPr>
            <p:ph type="subTitle" idx="9"/>
          </p:nvPr>
        </p:nvSpPr>
        <p:spPr>
          <a:xfrm>
            <a:off x="2643447"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0" name="Google Shape;1450;p24"/>
          <p:cNvSpPr txBox="1"/>
          <p:nvPr>
            <p:ph type="subTitle" idx="13"/>
          </p:nvPr>
        </p:nvSpPr>
        <p:spPr>
          <a:xfrm>
            <a:off x="4562102" y="3632696"/>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1" name="Google Shape;1451;p24"/>
          <p:cNvSpPr txBox="1"/>
          <p:nvPr>
            <p:ph type="subTitle" idx="14"/>
          </p:nvPr>
        </p:nvSpPr>
        <p:spPr>
          <a:xfrm>
            <a:off x="6502550" y="3632700"/>
            <a:ext cx="1930800" cy="80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pic>
        <p:nvPicPr>
          <p:cNvPr id="1452" name="Google Shape;1452;p24"/>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453" name="Google Shape;1453;p24"/>
          <p:cNvGrpSpPr/>
          <p:nvPr/>
        </p:nvGrpSpPr>
        <p:grpSpPr>
          <a:xfrm rot="-987768">
            <a:off x="7751817" y="-266278"/>
            <a:ext cx="1344359" cy="1995308"/>
            <a:chOff x="272875" y="1527563"/>
            <a:chExt cx="255950" cy="455000"/>
          </a:xfrm>
        </p:grpSpPr>
        <p:sp>
          <p:nvSpPr>
            <p:cNvPr id="1454" name="Google Shape;1454;p2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2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2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2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2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2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2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2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2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2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2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2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2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2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2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2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2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2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2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2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2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2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2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2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2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2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2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2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2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2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2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2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2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2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2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489" name="Google Shape;1489;p24"/>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490" name="Google Shape;1490;p24"/>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491" name="Google Shape;1491;p24"/>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24"/>
          <p:cNvSpPr txBox="1"/>
          <p:nvPr>
            <p:ph type="ctrTitle" idx="15"/>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1">
  <p:cSld name="CUSTOM_1">
    <p:spTree>
      <p:nvGrpSpPr>
        <p:cNvPr id="1493" name="Shape 1493"/>
        <p:cNvGrpSpPr/>
        <p:nvPr/>
      </p:nvGrpSpPr>
      <p:grpSpPr>
        <a:xfrm>
          <a:off x="0" y="0"/>
          <a:ext cx="0" cy="0"/>
          <a:chOff x="0" y="0"/>
          <a:chExt cx="0" cy="0"/>
        </a:xfrm>
      </p:grpSpPr>
      <p:sp>
        <p:nvSpPr>
          <p:cNvPr id="1494" name="Google Shape;1494;p25"/>
          <p:cNvSpPr txBox="1"/>
          <p:nvPr>
            <p:ph type="subTitle" idx="1"/>
          </p:nvPr>
        </p:nvSpPr>
        <p:spPr>
          <a:xfrm>
            <a:off x="671450" y="2555700"/>
            <a:ext cx="3566700" cy="116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
        <p:nvSpPr>
          <p:cNvPr id="1495" name="Google Shape;1495;p25"/>
          <p:cNvSpPr txBox="1"/>
          <p:nvPr>
            <p:ph type="ctrTitle"/>
          </p:nvPr>
        </p:nvSpPr>
        <p:spPr>
          <a:xfrm>
            <a:off x="671450" y="1875052"/>
            <a:ext cx="2604300" cy="5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pic>
        <p:nvPicPr>
          <p:cNvPr id="1496" name="Google Shape;1496;p25"/>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1497" name="Google Shape;1497;p25"/>
          <p:cNvPicPr preferRelativeResize="0"/>
          <p:nvPr/>
        </p:nvPicPr>
        <p:blipFill>
          <a:blip r:embed="rId3">
            <a:alphaModFix amt="66000"/>
          </a:blip>
          <a:stretch>
            <a:fillRect/>
          </a:stretch>
        </p:blipFill>
        <p:spPr>
          <a:xfrm rot="1326165" flipH="1">
            <a:off x="-191445" y="4128883"/>
            <a:ext cx="3297389" cy="2276634"/>
          </a:xfrm>
          <a:prstGeom prst="rect">
            <a:avLst/>
          </a:prstGeom>
          <a:noFill/>
          <a:ln>
            <a:noFill/>
          </a:ln>
        </p:spPr>
      </p:pic>
      <p:grpSp>
        <p:nvGrpSpPr>
          <p:cNvPr id="1498" name="Google Shape;1498;p25"/>
          <p:cNvGrpSpPr/>
          <p:nvPr/>
        </p:nvGrpSpPr>
        <p:grpSpPr>
          <a:xfrm rot="-2700000">
            <a:off x="8026513" y="-183341"/>
            <a:ext cx="1344349" cy="1995327"/>
            <a:chOff x="272875" y="1527563"/>
            <a:chExt cx="255950" cy="455000"/>
          </a:xfrm>
        </p:grpSpPr>
        <p:sp>
          <p:nvSpPr>
            <p:cNvPr id="1499" name="Google Shape;1499;p2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2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2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2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2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2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2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2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2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2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2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2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2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2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2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2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2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2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2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2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2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2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2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2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2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2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2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2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2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2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2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2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2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2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2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34" name="Google Shape;1534;p25"/>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535" name="Google Shape;1535;p25"/>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1536" name="Google Shape;1536;p25"/>
          <p:cNvPicPr preferRelativeResize="0"/>
          <p:nvPr/>
        </p:nvPicPr>
        <p:blipFill>
          <a:blip r:embed="rId5">
            <a:alphaModFix amt="74000"/>
          </a:blip>
          <a:stretch>
            <a:fill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537" name="Shape 1537"/>
        <p:cNvGrpSpPr/>
        <p:nvPr/>
      </p:nvGrpSpPr>
      <p:grpSpPr>
        <a:xfrm>
          <a:off x="0" y="0"/>
          <a:ext cx="0" cy="0"/>
          <a:chOff x="0" y="0"/>
          <a:chExt cx="0" cy="0"/>
        </a:xfrm>
      </p:grpSpPr>
      <p:sp>
        <p:nvSpPr>
          <p:cNvPr id="1538" name="Google Shape;1538;p26"/>
          <p:cNvSpPr txBox="1"/>
          <p:nvPr>
            <p:ph type="subTitle" idx="1"/>
          </p:nvPr>
        </p:nvSpPr>
        <p:spPr>
          <a:xfrm>
            <a:off x="544025" y="3120381"/>
            <a:ext cx="22860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39" name="Google Shape;1539;p26"/>
          <p:cNvSpPr txBox="1"/>
          <p:nvPr>
            <p:ph type="subTitle" idx="2"/>
          </p:nvPr>
        </p:nvSpPr>
        <p:spPr>
          <a:xfrm>
            <a:off x="544025"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p:txBody>
      </p:sp>
      <p:sp>
        <p:nvSpPr>
          <p:cNvPr id="1540" name="Google Shape;1540;p26"/>
          <p:cNvSpPr txBox="1"/>
          <p:nvPr>
            <p:ph type="subTitle" idx="3"/>
          </p:nvPr>
        </p:nvSpPr>
        <p:spPr>
          <a:xfrm>
            <a:off x="3147280" y="3120381"/>
            <a:ext cx="24675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41" name="Google Shape;1541;p26"/>
          <p:cNvSpPr txBox="1"/>
          <p:nvPr>
            <p:ph type="subTitle" idx="4"/>
          </p:nvPr>
        </p:nvSpPr>
        <p:spPr>
          <a:xfrm>
            <a:off x="3238030"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p:txBody>
      </p:sp>
      <p:sp>
        <p:nvSpPr>
          <p:cNvPr id="1542" name="Google Shape;1542;p26"/>
          <p:cNvSpPr txBox="1"/>
          <p:nvPr>
            <p:ph type="subTitle" idx="5"/>
          </p:nvPr>
        </p:nvSpPr>
        <p:spPr>
          <a:xfrm>
            <a:off x="5784651" y="3120381"/>
            <a:ext cx="2467500" cy="47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atin typeface="Overpass Black"/>
                <a:ea typeface="Overpass Black"/>
                <a:cs typeface="Overpass Black"/>
                <a:sym typeface="Overpass Black"/>
              </a:defRPr>
            </a:lvl1pPr>
            <a:lvl2pPr lvl="1" algn="ctr" rtl="0">
              <a:lnSpc>
                <a:spcPct val="100000"/>
              </a:lnSpc>
              <a:spcBef>
                <a:spcPts val="0"/>
              </a:spcBef>
              <a:spcAft>
                <a:spcPts val="0"/>
              </a:spcAft>
              <a:buNone/>
              <a:defRPr sz="1600">
                <a:latin typeface="Overpass Black"/>
                <a:ea typeface="Overpass Black"/>
                <a:cs typeface="Overpass Black"/>
                <a:sym typeface="Overpass Black"/>
              </a:defRPr>
            </a:lvl2pPr>
            <a:lvl3pPr lvl="2" algn="ctr" rtl="0">
              <a:lnSpc>
                <a:spcPct val="100000"/>
              </a:lnSpc>
              <a:spcBef>
                <a:spcPts val="0"/>
              </a:spcBef>
              <a:spcAft>
                <a:spcPts val="0"/>
              </a:spcAft>
              <a:buNone/>
              <a:defRPr sz="1600">
                <a:latin typeface="Overpass Black"/>
                <a:ea typeface="Overpass Black"/>
                <a:cs typeface="Overpass Black"/>
                <a:sym typeface="Overpass Black"/>
              </a:defRPr>
            </a:lvl3pPr>
            <a:lvl4pPr lvl="3" algn="ctr" rtl="0">
              <a:lnSpc>
                <a:spcPct val="100000"/>
              </a:lnSpc>
              <a:spcBef>
                <a:spcPts val="0"/>
              </a:spcBef>
              <a:spcAft>
                <a:spcPts val="0"/>
              </a:spcAft>
              <a:buNone/>
              <a:defRPr sz="1600">
                <a:latin typeface="Overpass Black"/>
                <a:ea typeface="Overpass Black"/>
                <a:cs typeface="Overpass Black"/>
                <a:sym typeface="Overpass Black"/>
              </a:defRPr>
            </a:lvl4pPr>
            <a:lvl5pPr lvl="4" algn="ctr" rtl="0">
              <a:lnSpc>
                <a:spcPct val="100000"/>
              </a:lnSpc>
              <a:spcBef>
                <a:spcPts val="0"/>
              </a:spcBef>
              <a:spcAft>
                <a:spcPts val="0"/>
              </a:spcAft>
              <a:buNone/>
              <a:defRPr sz="1600">
                <a:latin typeface="Overpass Black"/>
                <a:ea typeface="Overpass Black"/>
                <a:cs typeface="Overpass Black"/>
                <a:sym typeface="Overpass Black"/>
              </a:defRPr>
            </a:lvl5pPr>
            <a:lvl6pPr lvl="5" algn="ctr" rtl="0">
              <a:lnSpc>
                <a:spcPct val="100000"/>
              </a:lnSpc>
              <a:spcBef>
                <a:spcPts val="0"/>
              </a:spcBef>
              <a:spcAft>
                <a:spcPts val="0"/>
              </a:spcAft>
              <a:buNone/>
              <a:defRPr sz="1600">
                <a:latin typeface="Overpass Black"/>
                <a:ea typeface="Overpass Black"/>
                <a:cs typeface="Overpass Black"/>
                <a:sym typeface="Overpass Black"/>
              </a:defRPr>
            </a:lvl6pPr>
            <a:lvl7pPr lvl="6" algn="ctr" rtl="0">
              <a:lnSpc>
                <a:spcPct val="100000"/>
              </a:lnSpc>
              <a:spcBef>
                <a:spcPts val="0"/>
              </a:spcBef>
              <a:spcAft>
                <a:spcPts val="0"/>
              </a:spcAft>
              <a:buNone/>
              <a:defRPr sz="1600">
                <a:latin typeface="Overpass Black"/>
                <a:ea typeface="Overpass Black"/>
                <a:cs typeface="Overpass Black"/>
                <a:sym typeface="Overpass Black"/>
              </a:defRPr>
            </a:lvl7pPr>
            <a:lvl8pPr lvl="7" algn="ctr" rtl="0">
              <a:lnSpc>
                <a:spcPct val="100000"/>
              </a:lnSpc>
              <a:spcBef>
                <a:spcPts val="0"/>
              </a:spcBef>
              <a:spcAft>
                <a:spcPts val="0"/>
              </a:spcAft>
              <a:buNone/>
              <a:defRPr sz="1600">
                <a:latin typeface="Overpass Black"/>
                <a:ea typeface="Overpass Black"/>
                <a:cs typeface="Overpass Black"/>
                <a:sym typeface="Overpass Black"/>
              </a:defRPr>
            </a:lvl8pPr>
            <a:lvl9pPr lvl="8" algn="ctr" rtl="0">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43" name="Google Shape;1543;p26"/>
          <p:cNvSpPr txBox="1"/>
          <p:nvPr>
            <p:ph type="subTitle" idx="6"/>
          </p:nvPr>
        </p:nvSpPr>
        <p:spPr>
          <a:xfrm>
            <a:off x="5875400" y="3429595"/>
            <a:ext cx="2286000" cy="84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p:txBody>
      </p:sp>
      <p:sp>
        <p:nvSpPr>
          <p:cNvPr id="1544" name="Google Shape;1544;p26"/>
          <p:cNvSpPr txBox="1"/>
          <p:nvPr>
            <p:ph type="title" hasCustomPrompt="1"/>
          </p:nvPr>
        </p:nvSpPr>
        <p:spPr>
          <a:xfrm>
            <a:off x="3450130"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545" name="Google Shape;1545;p26"/>
          <p:cNvSpPr txBox="1"/>
          <p:nvPr>
            <p:ph type="title" idx="7" hasCustomPrompt="1"/>
          </p:nvPr>
        </p:nvSpPr>
        <p:spPr>
          <a:xfrm>
            <a:off x="6087501"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546" name="Google Shape;1546;p26"/>
          <p:cNvSpPr txBox="1"/>
          <p:nvPr>
            <p:ph type="title" idx="8" hasCustomPrompt="1"/>
          </p:nvPr>
        </p:nvSpPr>
        <p:spPr>
          <a:xfrm>
            <a:off x="756125" y="2341726"/>
            <a:ext cx="1861800" cy="54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pic>
        <p:nvPicPr>
          <p:cNvPr id="1547" name="Google Shape;1547;p26"/>
          <p:cNvPicPr preferRelativeResize="0"/>
          <p:nvPr/>
        </p:nvPicPr>
        <p:blipFill>
          <a:blip r:embed="rId2">
            <a:alphaModFix amt="66000"/>
          </a:blip>
          <a:stretch>
            <a:fillRect/>
          </a:stretch>
        </p:blipFill>
        <p:spPr>
          <a:xfrm rot="-2343514" flipH="1">
            <a:off x="-1641553" y="-1719908"/>
            <a:ext cx="3297389" cy="2276638"/>
          </a:xfrm>
          <a:prstGeom prst="rect">
            <a:avLst/>
          </a:prstGeom>
          <a:noFill/>
          <a:ln>
            <a:noFill/>
          </a:ln>
        </p:spPr>
      </p:pic>
      <p:grpSp>
        <p:nvGrpSpPr>
          <p:cNvPr id="1548" name="Google Shape;1548;p26"/>
          <p:cNvGrpSpPr/>
          <p:nvPr/>
        </p:nvGrpSpPr>
        <p:grpSpPr>
          <a:xfrm rot="-8099954">
            <a:off x="-459577" y="-1021623"/>
            <a:ext cx="1344367" cy="1995327"/>
            <a:chOff x="272875" y="1527563"/>
            <a:chExt cx="255950" cy="455000"/>
          </a:xfrm>
        </p:grpSpPr>
        <p:sp>
          <p:nvSpPr>
            <p:cNvPr id="1549" name="Google Shape;1549;p2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2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2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2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2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2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2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2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2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2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2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2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2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2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2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2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2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2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2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2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2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2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2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2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2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2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2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2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2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2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2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2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2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2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2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584" name="Google Shape;1584;p26"/>
          <p:cNvPicPr preferRelativeResize="0"/>
          <p:nvPr/>
        </p:nvPicPr>
        <p:blipFill>
          <a:blip r:embed="rId3">
            <a:alphaModFix amt="74000"/>
          </a:blip>
          <a:stretch>
            <a:fillRect/>
          </a:stretch>
        </p:blipFill>
        <p:spPr>
          <a:xfrm rot="4990199" flipH="1">
            <a:off x="-1127360" y="4108621"/>
            <a:ext cx="2894870" cy="2593321"/>
          </a:xfrm>
          <a:prstGeom prst="rect">
            <a:avLst/>
          </a:prstGeom>
          <a:noFill/>
          <a:ln>
            <a:noFill/>
          </a:ln>
        </p:spPr>
      </p:pic>
      <p:pic>
        <p:nvPicPr>
          <p:cNvPr id="1585" name="Google Shape;1585;p26"/>
          <p:cNvPicPr preferRelativeResize="0"/>
          <p:nvPr/>
        </p:nvPicPr>
        <p:blipFill>
          <a:blip r:embed="rId4">
            <a:alphaModFix amt="74000"/>
          </a:blip>
          <a:stretch>
            <a:fillRect/>
          </a:stretch>
        </p:blipFill>
        <p:spPr>
          <a:xfrm rot="4990199" flipH="1">
            <a:off x="7307615" y="-922016"/>
            <a:ext cx="2894870" cy="2593321"/>
          </a:xfrm>
          <a:prstGeom prst="rect">
            <a:avLst/>
          </a:prstGeom>
          <a:noFill/>
          <a:ln>
            <a:noFill/>
          </a:ln>
        </p:spPr>
      </p:pic>
      <p:sp>
        <p:nvSpPr>
          <p:cNvPr id="1586" name="Google Shape;1586;p26"/>
          <p:cNvSpPr txBox="1"/>
          <p:nvPr>
            <p:ph type="ctrTitle" idx="9"/>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587" name="Google Shape;1587;p26"/>
          <p:cNvSpPr/>
          <p:nvPr/>
        </p:nvSpPr>
        <p:spPr>
          <a:xfrm rot="-2136675">
            <a:off x="7291512" y="4066884"/>
            <a:ext cx="2264977" cy="2165734"/>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
  <p:cSld name="CUSTOM_4">
    <p:spTree>
      <p:nvGrpSpPr>
        <p:cNvPr id="1588" name="Shape 1588"/>
        <p:cNvGrpSpPr/>
        <p:nvPr/>
      </p:nvGrpSpPr>
      <p:grpSpPr>
        <a:xfrm>
          <a:off x="0" y="0"/>
          <a:ext cx="0" cy="0"/>
          <a:chOff x="0" y="0"/>
          <a:chExt cx="0" cy="0"/>
        </a:xfrm>
      </p:grpSpPr>
      <p:pic>
        <p:nvPicPr>
          <p:cNvPr id="1589" name="Google Shape;1589;p27"/>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1590" name="Google Shape;1590;p27"/>
          <p:cNvGrpSpPr/>
          <p:nvPr/>
        </p:nvGrpSpPr>
        <p:grpSpPr>
          <a:xfrm rot="-8099954">
            <a:off x="15431" y="-572435"/>
            <a:ext cx="1344367" cy="1995327"/>
            <a:chOff x="272875" y="1527563"/>
            <a:chExt cx="255950" cy="455000"/>
          </a:xfrm>
        </p:grpSpPr>
        <p:sp>
          <p:nvSpPr>
            <p:cNvPr id="1591" name="Google Shape;1591;p2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2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2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2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2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2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2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2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2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2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2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2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2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2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2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2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2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2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2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2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2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2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2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2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2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2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2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2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2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2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2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2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2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2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2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626" name="Google Shape;1626;p27"/>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1627" name="Google Shape;1627;p27"/>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628" name="Google Shape;1628;p27"/>
          <p:cNvGrpSpPr/>
          <p:nvPr/>
        </p:nvGrpSpPr>
        <p:grpSpPr>
          <a:xfrm flipH="1">
            <a:off x="-624375" y="3487614"/>
            <a:ext cx="1344377" cy="2469659"/>
            <a:chOff x="272875" y="1419395"/>
            <a:chExt cx="255950" cy="563168"/>
          </a:xfrm>
        </p:grpSpPr>
        <p:sp>
          <p:nvSpPr>
            <p:cNvPr id="1629" name="Google Shape;1629;p2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2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2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2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2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2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2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2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2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2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2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2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2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2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2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2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27"/>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27"/>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2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27"/>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2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2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2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2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2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2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2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2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2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27"/>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2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2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2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27"/>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27"/>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64" name="Google Shape;1664;p27"/>
          <p:cNvSpPr txBox="1"/>
          <p:nvPr>
            <p:ph type="title"/>
          </p:nvPr>
        </p:nvSpPr>
        <p:spPr>
          <a:xfrm>
            <a:off x="732375" y="1618170"/>
            <a:ext cx="3839700" cy="629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665" name="Google Shape;1665;p27"/>
          <p:cNvSpPr txBox="1"/>
          <p:nvPr>
            <p:ph type="subTitle" idx="1"/>
          </p:nvPr>
        </p:nvSpPr>
        <p:spPr>
          <a:xfrm>
            <a:off x="732375" y="2191200"/>
            <a:ext cx="7691700" cy="2031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lt2"/>
              </a:buClr>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1666" name="Google Shape;1666;p27"/>
          <p:cNvSpPr txBox="1"/>
          <p:nvPr>
            <p:ph type="ctrTitle" idx="2"/>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667" name="Google Shape;1667;p27"/>
          <p:cNvSpPr/>
          <p:nvPr/>
        </p:nvSpPr>
        <p:spPr>
          <a:xfrm rot="9899989">
            <a:off x="7836136" y="407263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668" name="Shape 1668"/>
        <p:cNvGrpSpPr/>
        <p:nvPr/>
      </p:nvGrpSpPr>
      <p:grpSpPr>
        <a:xfrm>
          <a:off x="0" y="0"/>
          <a:ext cx="0" cy="0"/>
          <a:chOff x="0" y="0"/>
          <a:chExt cx="0" cy="0"/>
        </a:xfrm>
      </p:grpSpPr>
      <p:pic>
        <p:nvPicPr>
          <p:cNvPr id="1669" name="Google Shape;1669;p28"/>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670" name="Google Shape;1670;p28"/>
          <p:cNvGrpSpPr/>
          <p:nvPr/>
        </p:nvGrpSpPr>
        <p:grpSpPr>
          <a:xfrm rot="-987768">
            <a:off x="7751817" y="-266278"/>
            <a:ext cx="1344359" cy="1995308"/>
            <a:chOff x="272875" y="1527563"/>
            <a:chExt cx="255950" cy="455000"/>
          </a:xfrm>
        </p:grpSpPr>
        <p:sp>
          <p:nvSpPr>
            <p:cNvPr id="1671" name="Google Shape;1671;p2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2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2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2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2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2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2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2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2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2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2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2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2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2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2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2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2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2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2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2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2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2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2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2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2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2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2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2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2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2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2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2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2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2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2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706" name="Google Shape;1706;p28"/>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707" name="Google Shape;1707;p28"/>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708" name="Google Shape;1708;p28"/>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28"/>
          <p:cNvSpPr txBox="1"/>
          <p:nvPr>
            <p:ph type="title"/>
          </p:nvPr>
        </p:nvSpPr>
        <p:spPr>
          <a:xfrm>
            <a:off x="732375" y="1637495"/>
            <a:ext cx="3839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710" name="Google Shape;1710;p28"/>
          <p:cNvSpPr txBox="1"/>
          <p:nvPr>
            <p:ph type="subTitle" idx="1"/>
          </p:nvPr>
        </p:nvSpPr>
        <p:spPr>
          <a:xfrm>
            <a:off x="475175" y="2194825"/>
            <a:ext cx="4096800" cy="24903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Clr>
                <a:schemeClr val="lt2"/>
              </a:buClr>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1711" name="Google Shape;1711;p28"/>
          <p:cNvSpPr txBox="1"/>
          <p:nvPr>
            <p:ph type="title" idx="2"/>
          </p:nvPr>
        </p:nvSpPr>
        <p:spPr>
          <a:xfrm>
            <a:off x="4578150" y="1637495"/>
            <a:ext cx="3839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1712" name="Google Shape;1712;p28"/>
          <p:cNvSpPr txBox="1"/>
          <p:nvPr>
            <p:ph type="subTitle" idx="3"/>
          </p:nvPr>
        </p:nvSpPr>
        <p:spPr>
          <a:xfrm>
            <a:off x="4578150" y="2194825"/>
            <a:ext cx="4096800" cy="24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1713" name="Google Shape;1713;p28"/>
          <p:cNvSpPr txBox="1"/>
          <p:nvPr>
            <p:ph type="ctrTitle" idx="4"/>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714" name="Shape 1714"/>
        <p:cNvGrpSpPr/>
        <p:nvPr/>
      </p:nvGrpSpPr>
      <p:grpSpPr>
        <a:xfrm>
          <a:off x="0" y="0"/>
          <a:ext cx="0" cy="0"/>
          <a:chOff x="0" y="0"/>
          <a:chExt cx="0" cy="0"/>
        </a:xfrm>
      </p:grpSpPr>
      <p:pic>
        <p:nvPicPr>
          <p:cNvPr id="1715" name="Google Shape;1715;p29"/>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716" name="Google Shape;1716;p29"/>
          <p:cNvGrpSpPr/>
          <p:nvPr/>
        </p:nvGrpSpPr>
        <p:grpSpPr>
          <a:xfrm rot="-987768">
            <a:off x="7751817" y="-266278"/>
            <a:ext cx="1344359" cy="1995308"/>
            <a:chOff x="272875" y="1527563"/>
            <a:chExt cx="255950" cy="455000"/>
          </a:xfrm>
        </p:grpSpPr>
        <p:sp>
          <p:nvSpPr>
            <p:cNvPr id="1717" name="Google Shape;1717;p2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2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2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2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2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2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2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2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2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2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2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2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2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2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2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2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29"/>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29"/>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2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29"/>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2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2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2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2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2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2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2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2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2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29"/>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2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2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2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29"/>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29"/>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752" name="Google Shape;1752;p29"/>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753" name="Google Shape;1753;p29"/>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754" name="Google Shape;1754;p29"/>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29"/>
          <p:cNvSpPr txBox="1"/>
          <p:nvPr>
            <p:ph type="subTitle" idx="1"/>
          </p:nvPr>
        </p:nvSpPr>
        <p:spPr>
          <a:xfrm>
            <a:off x="724603" y="2240850"/>
            <a:ext cx="3181800" cy="12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Char char="●"/>
              <a:defRPr sz="16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1756" name="Google Shape;1756;p29"/>
          <p:cNvSpPr txBox="1"/>
          <p:nvPr>
            <p:ph type="ctrTitle"/>
          </p:nvPr>
        </p:nvSpPr>
        <p:spPr>
          <a:xfrm>
            <a:off x="724603" y="1663050"/>
            <a:ext cx="3181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1757" name="Google Shape;1757;p29"/>
          <p:cNvSpPr/>
          <p:nvPr/>
        </p:nvSpPr>
        <p:spPr>
          <a:xfrm rot="-4340781" flipH="1">
            <a:off x="3518" y="-5268942"/>
            <a:ext cx="4623974" cy="725683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
  <p:cSld name="BLANK_1_1_1_1_1_1_2_1">
    <p:spTree>
      <p:nvGrpSpPr>
        <p:cNvPr id="1758" name="Shape 1758"/>
        <p:cNvGrpSpPr/>
        <p:nvPr/>
      </p:nvGrpSpPr>
      <p:grpSpPr>
        <a:xfrm>
          <a:off x="0" y="0"/>
          <a:ext cx="0" cy="0"/>
          <a:chOff x="0" y="0"/>
          <a:chExt cx="0" cy="0"/>
        </a:xfrm>
      </p:grpSpPr>
      <p:pic>
        <p:nvPicPr>
          <p:cNvPr id="1759" name="Google Shape;1759;p30"/>
          <p:cNvPicPr preferRelativeResize="0"/>
          <p:nvPr/>
        </p:nvPicPr>
        <p:blipFill>
          <a:blip r:embed="rId2">
            <a:alphaModFix amt="76000"/>
          </a:blip>
          <a:stretch>
            <a:fillRect/>
          </a:stretch>
        </p:blipFill>
        <p:spPr>
          <a:xfrm rot="2453973">
            <a:off x="1248590" y="2532214"/>
            <a:ext cx="4232748" cy="1576274"/>
          </a:xfrm>
          <a:prstGeom prst="rect">
            <a:avLst/>
          </a:prstGeom>
          <a:noFill/>
          <a:ln>
            <a:noFill/>
          </a:ln>
        </p:spPr>
      </p:pic>
      <p:pic>
        <p:nvPicPr>
          <p:cNvPr id="1760" name="Google Shape;1760;p30"/>
          <p:cNvPicPr preferRelativeResize="0"/>
          <p:nvPr/>
        </p:nvPicPr>
        <p:blipFill>
          <a:blip r:embed="rId2">
            <a:alphaModFix amt="76000"/>
          </a:blip>
          <a:stretch>
            <a:fillRect/>
          </a:stretch>
        </p:blipFill>
        <p:spPr>
          <a:xfrm rot="2453973">
            <a:off x="-1738310" y="4081814"/>
            <a:ext cx="4232748" cy="1576274"/>
          </a:xfrm>
          <a:prstGeom prst="rect">
            <a:avLst/>
          </a:prstGeom>
          <a:noFill/>
          <a:ln>
            <a:noFill/>
          </a:ln>
        </p:spPr>
      </p:pic>
      <p:pic>
        <p:nvPicPr>
          <p:cNvPr id="1761" name="Google Shape;1761;p30"/>
          <p:cNvPicPr preferRelativeResize="0"/>
          <p:nvPr/>
        </p:nvPicPr>
        <p:blipFill>
          <a:blip r:embed="rId3">
            <a:alphaModFix amt="76000"/>
          </a:blip>
          <a:stretch>
            <a:fillRect/>
          </a:stretch>
        </p:blipFill>
        <p:spPr>
          <a:xfrm rot="2453973">
            <a:off x="6716115" y="-248136"/>
            <a:ext cx="4232748" cy="1576274"/>
          </a:xfrm>
          <a:prstGeom prst="rect">
            <a:avLst/>
          </a:prstGeom>
          <a:noFill/>
          <a:ln>
            <a:noFill/>
          </a:ln>
        </p:spPr>
      </p:pic>
      <p:pic>
        <p:nvPicPr>
          <p:cNvPr id="1762" name="Google Shape;1762;p30"/>
          <p:cNvPicPr preferRelativeResize="0"/>
          <p:nvPr/>
        </p:nvPicPr>
        <p:blipFill>
          <a:blip r:embed="rId4">
            <a:alphaModFix amt="47000"/>
          </a:blip>
          <a:stretch>
            <a:fillRect/>
          </a:stretch>
        </p:blipFill>
        <p:spPr>
          <a:xfrm rot="10800000">
            <a:off x="1630988" y="143888"/>
            <a:ext cx="5882026" cy="4855727"/>
          </a:xfrm>
          <a:prstGeom prst="rect">
            <a:avLst/>
          </a:prstGeom>
          <a:noFill/>
          <a:ln>
            <a:noFill/>
          </a:ln>
        </p:spPr>
      </p:pic>
      <p:grpSp>
        <p:nvGrpSpPr>
          <p:cNvPr id="1763" name="Google Shape;1763;p30"/>
          <p:cNvGrpSpPr/>
          <p:nvPr/>
        </p:nvGrpSpPr>
        <p:grpSpPr>
          <a:xfrm rot="-2700000">
            <a:off x="167955" y="3080962"/>
            <a:ext cx="1344349" cy="2469678"/>
            <a:chOff x="272875" y="1419395"/>
            <a:chExt cx="255950" cy="563168"/>
          </a:xfrm>
        </p:grpSpPr>
        <p:sp>
          <p:nvSpPr>
            <p:cNvPr id="1764" name="Google Shape;1764;p3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3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3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3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3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3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3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3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3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3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3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3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3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3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3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3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30"/>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30"/>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3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30"/>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3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3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3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3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3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3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3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3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3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30"/>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3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3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3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30"/>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30"/>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99" name="Google Shape;1799;p30"/>
          <p:cNvGrpSpPr/>
          <p:nvPr/>
        </p:nvGrpSpPr>
        <p:grpSpPr>
          <a:xfrm rot="-2700000">
            <a:off x="8026513" y="-183341"/>
            <a:ext cx="1344349" cy="1995327"/>
            <a:chOff x="272875" y="1527563"/>
            <a:chExt cx="255950" cy="455000"/>
          </a:xfrm>
        </p:grpSpPr>
        <p:sp>
          <p:nvSpPr>
            <p:cNvPr id="1800" name="Google Shape;1800;p30"/>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30"/>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30"/>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30"/>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30"/>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30"/>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30"/>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30"/>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30"/>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30"/>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30"/>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30"/>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30"/>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30"/>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30"/>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30"/>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30"/>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30"/>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30"/>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30"/>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30"/>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30"/>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30"/>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30"/>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30"/>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30"/>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30"/>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30"/>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30"/>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30"/>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30"/>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30"/>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30"/>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30"/>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30"/>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35" name="Google Shape;1835;p30"/>
          <p:cNvSpPr txBox="1"/>
          <p:nvPr>
            <p:ph type="ctrTitle"/>
          </p:nvPr>
        </p:nvSpPr>
        <p:spPr>
          <a:xfrm>
            <a:off x="720000" y="540000"/>
            <a:ext cx="7704000" cy="135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836" name="Google Shape;1836;p30"/>
          <p:cNvSpPr txBox="1"/>
          <p:nvPr>
            <p:ph type="subTitle" idx="1"/>
          </p:nvPr>
        </p:nvSpPr>
        <p:spPr>
          <a:xfrm>
            <a:off x="720000" y="2603948"/>
            <a:ext cx="7704000" cy="9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837" name="Google Shape;1837;p30"/>
          <p:cNvSpPr txBox="1"/>
          <p:nvPr/>
        </p:nvSpPr>
        <p:spPr>
          <a:xfrm>
            <a:off x="2646000" y="3628979"/>
            <a:ext cx="3852000" cy="67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2"/>
                </a:solidFill>
                <a:latin typeface="Open Sans SemiBold"/>
                <a:ea typeface="Open Sans SemiBold"/>
                <a:cs typeface="Open Sans SemiBold"/>
                <a:sym typeface="Open Sans SemiBold"/>
              </a:rPr>
              <a:t>CREDITS: This presentation template was created</a:t>
            </a:r>
            <a:r>
              <a:rPr lang="en-GB" sz="1200" b="1">
                <a:solidFill>
                  <a:schemeClr val="dk2"/>
                </a:solidFill>
                <a:latin typeface="Open Sans"/>
                <a:ea typeface="Open Sans"/>
                <a:cs typeface="Open Sans"/>
                <a:sym typeface="Open Sans"/>
              </a:rPr>
              <a:t> </a:t>
            </a:r>
            <a:r>
              <a:rPr lang="en-GB" sz="1200" b="1">
                <a:solidFill>
                  <a:schemeClr val="dk2"/>
                </a:solidFill>
                <a:uFill>
                  <a:noFill/>
                </a:uFill>
                <a:latin typeface="Open Sans"/>
                <a:ea typeface="Open Sans"/>
                <a:cs typeface="Open Sans"/>
                <a:sym typeface="Open Sans"/>
                <a:hlinkClick r:id="rId5"/>
              </a:rPr>
              <a:t>by Slidesgo,</a:t>
            </a:r>
            <a:r>
              <a:rPr lang="en-GB" sz="1200" b="1">
                <a:solidFill>
                  <a:schemeClr val="dk2"/>
                </a:solidFill>
                <a:latin typeface="Open Sans"/>
                <a:ea typeface="Open Sans"/>
                <a:cs typeface="Open Sans"/>
                <a:sym typeface="Open Sans"/>
              </a:rPr>
              <a:t> </a:t>
            </a:r>
            <a:r>
              <a:rPr lang="en-GB" sz="1200">
                <a:solidFill>
                  <a:schemeClr val="dk2"/>
                </a:solidFill>
                <a:latin typeface="Open Sans SemiBold"/>
                <a:ea typeface="Open Sans SemiBold"/>
                <a:cs typeface="Open Sans SemiBold"/>
                <a:sym typeface="Open Sans SemiBold"/>
              </a:rPr>
              <a:t>including icons</a:t>
            </a:r>
            <a:r>
              <a:rPr lang="en-GB" sz="1200" b="1">
                <a:solidFill>
                  <a:schemeClr val="dk2"/>
                </a:solidFill>
                <a:latin typeface="Open Sans"/>
                <a:ea typeface="Open Sans"/>
                <a:cs typeface="Open Sans"/>
                <a:sym typeface="Open Sans"/>
              </a:rPr>
              <a:t> </a:t>
            </a:r>
            <a:r>
              <a:rPr lang="en-GB" sz="1200" b="1">
                <a:solidFill>
                  <a:schemeClr val="dk2"/>
                </a:solidFill>
                <a:uFill>
                  <a:noFill/>
                </a:uFill>
                <a:latin typeface="Open Sans"/>
                <a:ea typeface="Open Sans"/>
                <a:cs typeface="Open Sans"/>
                <a:sym typeface="Open Sans"/>
                <a:hlinkClick r:id="rId6"/>
              </a:rPr>
              <a:t>by Flaticon,</a:t>
            </a:r>
            <a:r>
              <a:rPr lang="en-GB" sz="1200" b="1">
                <a:solidFill>
                  <a:schemeClr val="dk2"/>
                </a:solidFill>
                <a:latin typeface="Open Sans"/>
                <a:ea typeface="Open Sans"/>
                <a:cs typeface="Open Sans"/>
                <a:sym typeface="Open Sans"/>
              </a:rPr>
              <a:t> i</a:t>
            </a:r>
            <a:r>
              <a:rPr lang="en-GB" sz="1200">
                <a:solidFill>
                  <a:schemeClr val="dk2"/>
                </a:solidFill>
                <a:latin typeface="Open Sans SemiBold"/>
                <a:ea typeface="Open Sans SemiBold"/>
                <a:cs typeface="Open Sans SemiBold"/>
                <a:sym typeface="Open Sans SemiBold"/>
              </a:rPr>
              <a:t>nfographics &amp; images </a:t>
            </a:r>
            <a:r>
              <a:rPr lang="en-GB" sz="1200" b="1">
                <a:solidFill>
                  <a:schemeClr val="dk2"/>
                </a:solidFill>
                <a:uFill>
                  <a:noFill/>
                </a:uFill>
                <a:latin typeface="Open Sans"/>
                <a:ea typeface="Open Sans"/>
                <a:cs typeface="Open Sans"/>
                <a:sym typeface="Open Sans"/>
                <a:hlinkClick r:id="rId7"/>
              </a:rPr>
              <a:t>by Freepik</a:t>
            </a:r>
            <a:r>
              <a:rPr lang="en-GB" sz="1200" b="1">
                <a:solidFill>
                  <a:schemeClr val="dk2"/>
                </a:solidFill>
                <a:latin typeface="Open Sans"/>
                <a:ea typeface="Open Sans"/>
                <a:cs typeface="Open Sans"/>
                <a:sym typeface="Open Sans"/>
              </a:rPr>
              <a:t> </a:t>
            </a:r>
            <a:endParaRPr sz="1200" b="1">
              <a:solidFill>
                <a:schemeClr val="dk2"/>
              </a:solidFill>
              <a:latin typeface="Open Sans"/>
              <a:ea typeface="Open Sans"/>
              <a:cs typeface="Open Sans"/>
              <a:sym typeface="Open Sans"/>
            </a:endParaRPr>
          </a:p>
        </p:txBody>
      </p:sp>
      <p:sp>
        <p:nvSpPr>
          <p:cNvPr id="1838" name="Google Shape;1838;p30"/>
          <p:cNvSpPr/>
          <p:nvPr/>
        </p:nvSpPr>
        <p:spPr>
          <a:xfrm>
            <a:off x="5570568" y="-2413037"/>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8" name="Shape 168"/>
        <p:cNvGrpSpPr/>
        <p:nvPr/>
      </p:nvGrpSpPr>
      <p:grpSpPr>
        <a:xfrm>
          <a:off x="0" y="0"/>
          <a:ext cx="0" cy="0"/>
          <a:chOff x="0" y="0"/>
          <a:chExt cx="0" cy="0"/>
        </a:xfrm>
      </p:grpSpPr>
      <p:sp>
        <p:nvSpPr>
          <p:cNvPr id="169" name="Google Shape;169;p4"/>
          <p:cNvSpPr txBox="1"/>
          <p:nvPr>
            <p:ph type="body" idx="1"/>
          </p:nvPr>
        </p:nvSpPr>
        <p:spPr>
          <a:xfrm>
            <a:off x="720000" y="1055850"/>
            <a:ext cx="7704000" cy="3513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200">
                <a:solidFill>
                  <a:srgbClr val="434343"/>
                </a:solidFill>
              </a:defRPr>
            </a:lvl1pPr>
            <a:lvl2pPr marL="914400" lvl="1" indent="-317500" rtl="0">
              <a:lnSpc>
                <a:spcPct val="100000"/>
              </a:lnSpc>
              <a:spcBef>
                <a:spcPts val="1600"/>
              </a:spcBef>
              <a:spcAft>
                <a:spcPts val="0"/>
              </a:spcAft>
              <a:buClr>
                <a:srgbClr val="434343"/>
              </a:buClr>
              <a:buSzPts val="1400"/>
              <a:buChar char="○"/>
              <a:defRPr>
                <a:solidFill>
                  <a:srgbClr val="434343"/>
                </a:solidFill>
              </a:defRPr>
            </a:lvl2pPr>
            <a:lvl3pPr marL="1371600" lvl="2" indent="-317500" rtl="0">
              <a:lnSpc>
                <a:spcPct val="100000"/>
              </a:lnSpc>
              <a:spcBef>
                <a:spcPts val="1600"/>
              </a:spcBef>
              <a:spcAft>
                <a:spcPts val="0"/>
              </a:spcAft>
              <a:buClr>
                <a:srgbClr val="434343"/>
              </a:buClr>
              <a:buSzPts val="1400"/>
              <a:buChar char="■"/>
              <a:defRPr>
                <a:solidFill>
                  <a:srgbClr val="434343"/>
                </a:solidFill>
              </a:defRPr>
            </a:lvl3pPr>
            <a:lvl4pPr marL="1828800" lvl="3" indent="-317500" rtl="0">
              <a:lnSpc>
                <a:spcPct val="100000"/>
              </a:lnSpc>
              <a:spcBef>
                <a:spcPts val="1600"/>
              </a:spcBef>
              <a:spcAft>
                <a:spcPts val="0"/>
              </a:spcAft>
              <a:buClr>
                <a:srgbClr val="434343"/>
              </a:buClr>
              <a:buSzPts val="1400"/>
              <a:buChar char="●"/>
              <a:defRPr>
                <a:solidFill>
                  <a:srgbClr val="434343"/>
                </a:solidFill>
              </a:defRPr>
            </a:lvl4pPr>
            <a:lvl5pPr marL="2286000" lvl="4" indent="-317500" rtl="0">
              <a:lnSpc>
                <a:spcPct val="100000"/>
              </a:lnSpc>
              <a:spcBef>
                <a:spcPts val="1600"/>
              </a:spcBef>
              <a:spcAft>
                <a:spcPts val="0"/>
              </a:spcAft>
              <a:buClr>
                <a:srgbClr val="434343"/>
              </a:buClr>
              <a:buSzPts val="1400"/>
              <a:buChar char="○"/>
              <a:defRPr>
                <a:solidFill>
                  <a:srgbClr val="434343"/>
                </a:solidFill>
              </a:defRPr>
            </a:lvl5pPr>
            <a:lvl6pPr marL="2743200" lvl="5" indent="-317500" rtl="0">
              <a:lnSpc>
                <a:spcPct val="100000"/>
              </a:lnSpc>
              <a:spcBef>
                <a:spcPts val="1600"/>
              </a:spcBef>
              <a:spcAft>
                <a:spcPts val="0"/>
              </a:spcAft>
              <a:buClr>
                <a:srgbClr val="434343"/>
              </a:buClr>
              <a:buSzPts val="1400"/>
              <a:buChar char="■"/>
              <a:defRPr>
                <a:solidFill>
                  <a:srgbClr val="434343"/>
                </a:solidFill>
              </a:defRPr>
            </a:lvl6pPr>
            <a:lvl7pPr marL="3200400" lvl="6" indent="-317500" rtl="0">
              <a:lnSpc>
                <a:spcPct val="100000"/>
              </a:lnSpc>
              <a:spcBef>
                <a:spcPts val="1600"/>
              </a:spcBef>
              <a:spcAft>
                <a:spcPts val="0"/>
              </a:spcAft>
              <a:buClr>
                <a:srgbClr val="434343"/>
              </a:buClr>
              <a:buSzPts val="1400"/>
              <a:buChar char="●"/>
              <a:defRPr>
                <a:solidFill>
                  <a:srgbClr val="434343"/>
                </a:solidFill>
              </a:defRPr>
            </a:lvl7pPr>
            <a:lvl8pPr marL="3657600" lvl="7" indent="-317500" rtl="0">
              <a:lnSpc>
                <a:spcPct val="100000"/>
              </a:lnSpc>
              <a:spcBef>
                <a:spcPts val="1600"/>
              </a:spcBef>
              <a:spcAft>
                <a:spcPts val="0"/>
              </a:spcAft>
              <a:buClr>
                <a:srgbClr val="434343"/>
              </a:buClr>
              <a:buSzPts val="1400"/>
              <a:buChar char="○"/>
              <a:defRPr>
                <a:solidFill>
                  <a:srgbClr val="434343"/>
                </a:solidFill>
              </a:defRPr>
            </a:lvl8pPr>
            <a:lvl9pPr marL="4114800" lvl="8" indent="-317500" rtl="0">
              <a:lnSpc>
                <a:spcPct val="100000"/>
              </a:lnSpc>
              <a:spcBef>
                <a:spcPts val="1600"/>
              </a:spcBef>
              <a:spcAft>
                <a:spcPts val="1600"/>
              </a:spcAft>
              <a:buClr>
                <a:srgbClr val="434343"/>
              </a:buClr>
              <a:buSzPts val="1400"/>
              <a:buChar char="■"/>
              <a:defRPr>
                <a:solidFill>
                  <a:srgbClr val="434343"/>
                </a:solidFill>
              </a:defRPr>
            </a:lvl9pPr>
          </a:lstStyle>
          <a:p/>
        </p:txBody>
      </p:sp>
      <p:pic>
        <p:nvPicPr>
          <p:cNvPr id="170" name="Google Shape;170;p4"/>
          <p:cNvPicPr preferRelativeResize="0"/>
          <p:nvPr/>
        </p:nvPicPr>
        <p:blipFill>
          <a:blip r:embed="rId2">
            <a:alphaModFix amt="66000"/>
          </a:blip>
          <a:stretch>
            <a:fillRect/>
          </a:stretch>
        </p:blipFill>
        <p:spPr>
          <a:xfrm rot="1326165" flipH="1">
            <a:off x="7658780" y="-1091242"/>
            <a:ext cx="3297389" cy="2276634"/>
          </a:xfrm>
          <a:prstGeom prst="rect">
            <a:avLst/>
          </a:prstGeom>
          <a:noFill/>
          <a:ln>
            <a:noFill/>
          </a:ln>
        </p:spPr>
      </p:pic>
      <p:pic>
        <p:nvPicPr>
          <p:cNvPr id="171" name="Google Shape;171;p4"/>
          <p:cNvPicPr preferRelativeResize="0"/>
          <p:nvPr/>
        </p:nvPicPr>
        <p:blipFill>
          <a:blip r:embed="rId3">
            <a:alphaModFix amt="67000"/>
          </a:blip>
          <a:stretch>
            <a:fillRect/>
          </a:stretch>
        </p:blipFill>
        <p:spPr>
          <a:xfrm rot="5400000" flipH="1">
            <a:off x="7116014" y="-515250"/>
            <a:ext cx="2894875" cy="2593326"/>
          </a:xfrm>
          <a:prstGeom prst="rect">
            <a:avLst/>
          </a:prstGeom>
          <a:noFill/>
          <a:ln>
            <a:noFill/>
          </a:ln>
        </p:spPr>
      </p:pic>
      <p:pic>
        <p:nvPicPr>
          <p:cNvPr id="172" name="Google Shape;172;p4"/>
          <p:cNvPicPr preferRelativeResize="0"/>
          <p:nvPr/>
        </p:nvPicPr>
        <p:blipFill>
          <a:blip r:embed="rId2">
            <a:alphaModFix amt="66000"/>
          </a:blip>
          <a:stretch>
            <a:fillRect/>
          </a:stretch>
        </p:blipFill>
        <p:spPr>
          <a:xfrm rot="5547182" flipH="1">
            <a:off x="-1959645" y="2413033"/>
            <a:ext cx="3297391" cy="2276632"/>
          </a:xfrm>
          <a:prstGeom prst="rect">
            <a:avLst/>
          </a:prstGeom>
          <a:noFill/>
          <a:ln>
            <a:noFill/>
          </a:ln>
        </p:spPr>
      </p:pic>
      <p:pic>
        <p:nvPicPr>
          <p:cNvPr id="173" name="Google Shape;173;p4"/>
          <p:cNvPicPr preferRelativeResize="0"/>
          <p:nvPr/>
        </p:nvPicPr>
        <p:blipFill>
          <a:blip r:embed="rId4">
            <a:alphaModFix amt="82000"/>
          </a:blip>
          <a:stretch>
            <a:fillRect/>
          </a:stretch>
        </p:blipFill>
        <p:spPr>
          <a:xfrm rot="7617396">
            <a:off x="7156577" y="3425249"/>
            <a:ext cx="3632874" cy="2999026"/>
          </a:xfrm>
          <a:prstGeom prst="rect">
            <a:avLst/>
          </a:prstGeom>
          <a:noFill/>
          <a:ln>
            <a:noFill/>
          </a:ln>
        </p:spPr>
      </p:pic>
      <p:grpSp>
        <p:nvGrpSpPr>
          <p:cNvPr id="174" name="Google Shape;174;p4"/>
          <p:cNvGrpSpPr/>
          <p:nvPr/>
        </p:nvGrpSpPr>
        <p:grpSpPr>
          <a:xfrm>
            <a:off x="-624370" y="1649584"/>
            <a:ext cx="1344377" cy="1995312"/>
            <a:chOff x="272875" y="1527563"/>
            <a:chExt cx="255950" cy="455000"/>
          </a:xfrm>
        </p:grpSpPr>
        <p:sp>
          <p:nvSpPr>
            <p:cNvPr id="175" name="Google Shape;175;p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0" name="Google Shape;210;p4"/>
          <p:cNvSpPr/>
          <p:nvPr/>
        </p:nvSpPr>
        <p:spPr>
          <a:xfrm rot="2491995">
            <a:off x="8061861" y="3895420"/>
            <a:ext cx="2265111" cy="2165862"/>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4"/>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839" name="Shape 1839"/>
        <p:cNvGrpSpPr/>
        <p:nvPr/>
      </p:nvGrpSpPr>
      <p:grpSpPr>
        <a:xfrm>
          <a:off x="0" y="0"/>
          <a:ext cx="0" cy="0"/>
          <a:chOff x="0" y="0"/>
          <a:chExt cx="0" cy="0"/>
        </a:xfrm>
      </p:grpSpPr>
      <p:pic>
        <p:nvPicPr>
          <p:cNvPr id="1840" name="Google Shape;1840;p31"/>
          <p:cNvPicPr preferRelativeResize="0"/>
          <p:nvPr/>
        </p:nvPicPr>
        <p:blipFill>
          <a:blip r:embed="rId2">
            <a:alphaModFix amt="76000"/>
          </a:blip>
          <a:stretch>
            <a:fillRect/>
          </a:stretch>
        </p:blipFill>
        <p:spPr>
          <a:xfrm rot="2453973">
            <a:off x="1248590" y="2532214"/>
            <a:ext cx="4232748" cy="1576274"/>
          </a:xfrm>
          <a:prstGeom prst="rect">
            <a:avLst/>
          </a:prstGeom>
          <a:noFill/>
          <a:ln>
            <a:noFill/>
          </a:ln>
        </p:spPr>
      </p:pic>
      <p:pic>
        <p:nvPicPr>
          <p:cNvPr id="1841" name="Google Shape;1841;p31"/>
          <p:cNvPicPr preferRelativeResize="0"/>
          <p:nvPr/>
        </p:nvPicPr>
        <p:blipFill>
          <a:blip r:embed="rId2">
            <a:alphaModFix amt="76000"/>
          </a:blip>
          <a:stretch>
            <a:fillRect/>
          </a:stretch>
        </p:blipFill>
        <p:spPr>
          <a:xfrm rot="2453973">
            <a:off x="-1738310" y="4081814"/>
            <a:ext cx="4232748" cy="1576274"/>
          </a:xfrm>
          <a:prstGeom prst="rect">
            <a:avLst/>
          </a:prstGeom>
          <a:noFill/>
          <a:ln>
            <a:noFill/>
          </a:ln>
        </p:spPr>
      </p:pic>
      <p:pic>
        <p:nvPicPr>
          <p:cNvPr id="1842" name="Google Shape;1842;p31"/>
          <p:cNvPicPr preferRelativeResize="0"/>
          <p:nvPr/>
        </p:nvPicPr>
        <p:blipFill>
          <a:blip r:embed="rId3">
            <a:alphaModFix amt="76000"/>
          </a:blip>
          <a:stretch>
            <a:fillRect/>
          </a:stretch>
        </p:blipFill>
        <p:spPr>
          <a:xfrm rot="2453973">
            <a:off x="6716115" y="-248136"/>
            <a:ext cx="4232748" cy="1576274"/>
          </a:xfrm>
          <a:prstGeom prst="rect">
            <a:avLst/>
          </a:prstGeom>
          <a:noFill/>
          <a:ln>
            <a:noFill/>
          </a:ln>
        </p:spPr>
      </p:pic>
      <p:pic>
        <p:nvPicPr>
          <p:cNvPr id="1843" name="Google Shape;1843;p31"/>
          <p:cNvPicPr preferRelativeResize="0"/>
          <p:nvPr/>
        </p:nvPicPr>
        <p:blipFill>
          <a:blip r:embed="rId4">
            <a:alphaModFix amt="47000"/>
          </a:blip>
          <a:stretch>
            <a:fillRect/>
          </a:stretch>
        </p:blipFill>
        <p:spPr>
          <a:xfrm rot="10800000">
            <a:off x="1630988" y="143888"/>
            <a:ext cx="5882026" cy="4855727"/>
          </a:xfrm>
          <a:prstGeom prst="rect">
            <a:avLst/>
          </a:prstGeom>
          <a:noFill/>
          <a:ln>
            <a:noFill/>
          </a:ln>
        </p:spPr>
      </p:pic>
      <p:grpSp>
        <p:nvGrpSpPr>
          <p:cNvPr id="1844" name="Google Shape;1844;p31"/>
          <p:cNvGrpSpPr/>
          <p:nvPr/>
        </p:nvGrpSpPr>
        <p:grpSpPr>
          <a:xfrm rot="-2700000">
            <a:off x="167955" y="3080962"/>
            <a:ext cx="1344349" cy="2469678"/>
            <a:chOff x="272875" y="1419395"/>
            <a:chExt cx="255950" cy="563168"/>
          </a:xfrm>
        </p:grpSpPr>
        <p:sp>
          <p:nvSpPr>
            <p:cNvPr id="1845" name="Google Shape;1845;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31"/>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31"/>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31"/>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31"/>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31"/>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31"/>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0" name="Google Shape;1880;p31"/>
          <p:cNvGrpSpPr/>
          <p:nvPr/>
        </p:nvGrpSpPr>
        <p:grpSpPr>
          <a:xfrm rot="-2700000">
            <a:off x="8026513" y="-183341"/>
            <a:ext cx="1344349" cy="1995327"/>
            <a:chOff x="272875" y="1527563"/>
            <a:chExt cx="255950" cy="455000"/>
          </a:xfrm>
        </p:grpSpPr>
        <p:sp>
          <p:nvSpPr>
            <p:cNvPr id="1881" name="Google Shape;1881;p31"/>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31"/>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31"/>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31"/>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31"/>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31"/>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31"/>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31"/>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31"/>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31"/>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31"/>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31"/>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31"/>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31"/>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31"/>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31"/>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31"/>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31"/>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31"/>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31"/>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31"/>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31"/>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31"/>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31"/>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31"/>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31"/>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31"/>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31"/>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31"/>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31"/>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31"/>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31"/>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31"/>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31"/>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31"/>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16" name="Google Shape;1916;p31"/>
          <p:cNvSpPr/>
          <p:nvPr/>
        </p:nvSpPr>
        <p:spPr>
          <a:xfrm>
            <a:off x="5570568" y="-2413037"/>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917" name="Shape 1917"/>
        <p:cNvGrpSpPr/>
        <p:nvPr/>
      </p:nvGrpSpPr>
      <p:grpSpPr>
        <a:xfrm>
          <a:off x="0" y="0"/>
          <a:ext cx="0" cy="0"/>
          <a:chOff x="0" y="0"/>
          <a:chExt cx="0" cy="0"/>
        </a:xfrm>
      </p:grpSpPr>
      <p:pic>
        <p:nvPicPr>
          <p:cNvPr id="1918" name="Google Shape;1918;p32"/>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1919" name="Google Shape;1919;p32"/>
          <p:cNvGrpSpPr/>
          <p:nvPr/>
        </p:nvGrpSpPr>
        <p:grpSpPr>
          <a:xfrm rot="-987768">
            <a:off x="7751817" y="-266278"/>
            <a:ext cx="1344359" cy="1995308"/>
            <a:chOff x="272875" y="1527563"/>
            <a:chExt cx="255950" cy="455000"/>
          </a:xfrm>
        </p:grpSpPr>
        <p:sp>
          <p:nvSpPr>
            <p:cNvPr id="1920" name="Google Shape;1920;p32"/>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32"/>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32"/>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32"/>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32"/>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32"/>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32"/>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32"/>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32"/>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32"/>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32"/>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32"/>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32"/>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32"/>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32"/>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32"/>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32"/>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32"/>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32"/>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32"/>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32"/>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32"/>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32"/>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32"/>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32"/>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32"/>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32"/>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32"/>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32"/>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32"/>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32"/>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32"/>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32"/>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32"/>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32"/>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955" name="Google Shape;1955;p32"/>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1956" name="Google Shape;1956;p32"/>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957" name="Google Shape;1957;p32"/>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
  <p:cSld name="CUSTOM_5_1_1">
    <p:spTree>
      <p:nvGrpSpPr>
        <p:cNvPr id="1958" name="Shape 1958"/>
        <p:cNvGrpSpPr/>
        <p:nvPr/>
      </p:nvGrpSpPr>
      <p:grpSpPr>
        <a:xfrm>
          <a:off x="0" y="0"/>
          <a:ext cx="0" cy="0"/>
          <a:chOff x="0" y="0"/>
          <a:chExt cx="0" cy="0"/>
        </a:xfrm>
      </p:grpSpPr>
      <p:pic>
        <p:nvPicPr>
          <p:cNvPr id="1959" name="Google Shape;1959;p33"/>
          <p:cNvPicPr preferRelativeResize="0"/>
          <p:nvPr/>
        </p:nvPicPr>
        <p:blipFill>
          <a:blip r:embed="rId2">
            <a:alphaModFix amt="66000"/>
          </a:blip>
          <a:stretch>
            <a:fillRect/>
          </a:stretch>
        </p:blipFill>
        <p:spPr>
          <a:xfrm rot="-2343514" flipH="1">
            <a:off x="-1166545" y="-1270720"/>
            <a:ext cx="3297389" cy="2276638"/>
          </a:xfrm>
          <a:prstGeom prst="rect">
            <a:avLst/>
          </a:prstGeom>
          <a:noFill/>
          <a:ln>
            <a:noFill/>
          </a:ln>
        </p:spPr>
      </p:pic>
      <p:grpSp>
        <p:nvGrpSpPr>
          <p:cNvPr id="1960" name="Google Shape;1960;p33"/>
          <p:cNvGrpSpPr/>
          <p:nvPr/>
        </p:nvGrpSpPr>
        <p:grpSpPr>
          <a:xfrm rot="-8099954">
            <a:off x="15431" y="-572435"/>
            <a:ext cx="1344367" cy="1995327"/>
            <a:chOff x="272875" y="1527563"/>
            <a:chExt cx="255950" cy="455000"/>
          </a:xfrm>
        </p:grpSpPr>
        <p:sp>
          <p:nvSpPr>
            <p:cNvPr id="1961" name="Google Shape;1961;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33"/>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33"/>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33"/>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33"/>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33"/>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33"/>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996" name="Google Shape;1996;p33"/>
          <p:cNvPicPr preferRelativeResize="0"/>
          <p:nvPr/>
        </p:nvPicPr>
        <p:blipFill>
          <a:blip r:embed="rId3">
            <a:alphaModFix amt="74000"/>
          </a:blip>
          <a:stretch>
            <a:fillRect/>
          </a:stretch>
        </p:blipFill>
        <p:spPr>
          <a:xfrm rot="-5809801" flipH="1">
            <a:off x="7609918" y="-1097658"/>
            <a:ext cx="2894870" cy="2593321"/>
          </a:xfrm>
          <a:prstGeom prst="rect">
            <a:avLst/>
          </a:prstGeom>
          <a:noFill/>
          <a:ln>
            <a:noFill/>
          </a:ln>
        </p:spPr>
      </p:pic>
      <p:pic>
        <p:nvPicPr>
          <p:cNvPr id="1997" name="Google Shape;1997;p33"/>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998" name="Google Shape;1998;p33"/>
          <p:cNvGrpSpPr/>
          <p:nvPr/>
        </p:nvGrpSpPr>
        <p:grpSpPr>
          <a:xfrm flipH="1">
            <a:off x="-624375" y="3487614"/>
            <a:ext cx="1344377" cy="2469659"/>
            <a:chOff x="272875" y="1419395"/>
            <a:chExt cx="255950" cy="563168"/>
          </a:xfrm>
        </p:grpSpPr>
        <p:sp>
          <p:nvSpPr>
            <p:cNvPr id="1999" name="Google Shape;1999;p33"/>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33"/>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33"/>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33"/>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33"/>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33"/>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33"/>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33"/>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33"/>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33"/>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33"/>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33"/>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33"/>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33"/>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33"/>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33"/>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33"/>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33"/>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33"/>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33"/>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33"/>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33"/>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33"/>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33"/>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33"/>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33"/>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33"/>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33"/>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33"/>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33"/>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33"/>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33"/>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33"/>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33"/>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33"/>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3">
  <p:cSld name="CUSTOM_5_1_1_1">
    <p:spTree>
      <p:nvGrpSpPr>
        <p:cNvPr id="2034" name="Shape 2034"/>
        <p:cNvGrpSpPr/>
        <p:nvPr/>
      </p:nvGrpSpPr>
      <p:grpSpPr>
        <a:xfrm>
          <a:off x="0" y="0"/>
          <a:ext cx="0" cy="0"/>
          <a:chOff x="0" y="0"/>
          <a:chExt cx="0" cy="0"/>
        </a:xfrm>
      </p:grpSpPr>
      <p:pic>
        <p:nvPicPr>
          <p:cNvPr id="2035" name="Google Shape;2035;p34"/>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2036" name="Google Shape;2036;p34"/>
          <p:cNvPicPr preferRelativeResize="0"/>
          <p:nvPr/>
        </p:nvPicPr>
        <p:blipFill>
          <a:blip r:embed="rId3">
            <a:alphaModFix amt="66000"/>
          </a:blip>
          <a:stretch>
            <a:fillRect/>
          </a:stretch>
        </p:blipFill>
        <p:spPr>
          <a:xfrm rot="1326165" flipH="1">
            <a:off x="-191445" y="4128883"/>
            <a:ext cx="3297389" cy="2276634"/>
          </a:xfrm>
          <a:prstGeom prst="rect">
            <a:avLst/>
          </a:prstGeom>
          <a:noFill/>
          <a:ln>
            <a:noFill/>
          </a:ln>
        </p:spPr>
      </p:pic>
      <p:grpSp>
        <p:nvGrpSpPr>
          <p:cNvPr id="2037" name="Google Shape;2037;p34"/>
          <p:cNvGrpSpPr/>
          <p:nvPr/>
        </p:nvGrpSpPr>
        <p:grpSpPr>
          <a:xfrm rot="-2700000">
            <a:off x="8026513" y="-183341"/>
            <a:ext cx="1344349" cy="1995327"/>
            <a:chOff x="272875" y="1527563"/>
            <a:chExt cx="255950" cy="455000"/>
          </a:xfrm>
        </p:grpSpPr>
        <p:sp>
          <p:nvSpPr>
            <p:cNvPr id="2038" name="Google Shape;2038;p34"/>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34"/>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34"/>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34"/>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34"/>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34"/>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34"/>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34"/>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34"/>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34"/>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34"/>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34"/>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34"/>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34"/>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34"/>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34"/>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34"/>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34"/>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34"/>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34"/>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34"/>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34"/>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34"/>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34"/>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34"/>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34"/>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34"/>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34"/>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34"/>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34"/>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34"/>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34"/>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34"/>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34"/>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34"/>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73" name="Google Shape;2073;p34"/>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074" name="Google Shape;2074;p34"/>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2075" name="Google Shape;2075;p34"/>
          <p:cNvPicPr preferRelativeResize="0"/>
          <p:nvPr/>
        </p:nvPicPr>
        <p:blipFill>
          <a:blip r:embed="rId5">
            <a:alphaModFix amt="74000"/>
          </a:blip>
          <a:stretch>
            <a:fillRect/>
          </a:stretch>
        </p:blipFill>
        <p:spPr>
          <a:xfrm rot="-9631575" flipH="1">
            <a:off x="-1503235" y="-1230424"/>
            <a:ext cx="2894874" cy="259332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4">
  <p:cSld name="CUSTOM_4_1_1_2">
    <p:spTree>
      <p:nvGrpSpPr>
        <p:cNvPr id="2076" name="Shape 2076"/>
        <p:cNvGrpSpPr/>
        <p:nvPr/>
      </p:nvGrpSpPr>
      <p:grpSpPr>
        <a:xfrm>
          <a:off x="0" y="0"/>
          <a:ext cx="0" cy="0"/>
          <a:chOff x="0" y="0"/>
          <a:chExt cx="0" cy="0"/>
        </a:xfrm>
      </p:grpSpPr>
      <p:pic>
        <p:nvPicPr>
          <p:cNvPr id="2077" name="Google Shape;2077;p35"/>
          <p:cNvPicPr preferRelativeResize="0"/>
          <p:nvPr/>
        </p:nvPicPr>
        <p:blipFill>
          <a:blip r:embed="rId2">
            <a:alphaModFix amt="66000"/>
          </a:blip>
          <a:stretch>
            <a:fillRect/>
          </a:stretch>
        </p:blipFill>
        <p:spPr>
          <a:xfrm rot="5399990" flipH="1">
            <a:off x="7705516" y="-598319"/>
            <a:ext cx="3297389" cy="2276637"/>
          </a:xfrm>
          <a:prstGeom prst="rect">
            <a:avLst/>
          </a:prstGeom>
          <a:noFill/>
          <a:ln>
            <a:noFill/>
          </a:ln>
        </p:spPr>
      </p:pic>
      <p:grpSp>
        <p:nvGrpSpPr>
          <p:cNvPr id="2078" name="Google Shape;2078;p35"/>
          <p:cNvGrpSpPr/>
          <p:nvPr/>
        </p:nvGrpSpPr>
        <p:grpSpPr>
          <a:xfrm rot="-987768">
            <a:off x="7751817" y="-266278"/>
            <a:ext cx="1344359" cy="1995308"/>
            <a:chOff x="272875" y="1527563"/>
            <a:chExt cx="255950" cy="455000"/>
          </a:xfrm>
        </p:grpSpPr>
        <p:sp>
          <p:nvSpPr>
            <p:cNvPr id="2079" name="Google Shape;2079;p3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3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3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3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3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3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3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3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3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3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3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3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3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3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3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3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3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3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3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3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3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3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3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3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3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3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3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3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3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3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3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3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3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3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3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114" name="Google Shape;2114;p35"/>
          <p:cNvPicPr preferRelativeResize="0"/>
          <p:nvPr/>
        </p:nvPicPr>
        <p:blipFill>
          <a:blip r:embed="rId3">
            <a:alphaModFix amt="74000"/>
          </a:blip>
          <a:stretch>
            <a:fillRect/>
          </a:stretch>
        </p:blipFill>
        <p:spPr>
          <a:xfrm rot="-10162003" flipH="1">
            <a:off x="-1091107" y="-1133759"/>
            <a:ext cx="2894871" cy="2593322"/>
          </a:xfrm>
          <a:prstGeom prst="rect">
            <a:avLst/>
          </a:prstGeom>
          <a:noFill/>
          <a:ln>
            <a:noFill/>
          </a:ln>
        </p:spPr>
      </p:pic>
      <p:pic>
        <p:nvPicPr>
          <p:cNvPr id="2115" name="Google Shape;2115;p35"/>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2116" name="Google Shape;2116;p35"/>
          <p:cNvSpPr/>
          <p:nvPr/>
        </p:nvSpPr>
        <p:spPr>
          <a:xfrm rot="9899989">
            <a:off x="-583964" y="4625085"/>
            <a:ext cx="2265015" cy="216577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2" name="Shape 212"/>
        <p:cNvGrpSpPr/>
        <p:nvPr/>
      </p:nvGrpSpPr>
      <p:grpSpPr>
        <a:xfrm>
          <a:off x="0" y="0"/>
          <a:ext cx="0" cy="0"/>
          <a:chOff x="0" y="0"/>
          <a:chExt cx="0" cy="0"/>
        </a:xfrm>
      </p:grpSpPr>
      <p:sp>
        <p:nvSpPr>
          <p:cNvPr id="213" name="Google Shape;213;p5"/>
          <p:cNvSpPr txBox="1"/>
          <p:nvPr>
            <p:ph type="subTitle" idx="1"/>
          </p:nvPr>
        </p:nvSpPr>
        <p:spPr>
          <a:xfrm>
            <a:off x="1944337" y="3168343"/>
            <a:ext cx="1532400" cy="47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b="1">
                <a:latin typeface="Josefin Sans"/>
                <a:ea typeface="Josefin Sans"/>
                <a:cs typeface="Josefin Sans"/>
                <a:sym typeface="Josefin Sans"/>
              </a:defRPr>
            </a:lvl1pPr>
            <a:lvl2pPr lvl="1" algn="ctr" rtl="0">
              <a:lnSpc>
                <a:spcPct val="100000"/>
              </a:lnSpc>
              <a:spcBef>
                <a:spcPts val="0"/>
              </a:spcBef>
              <a:spcAft>
                <a:spcPts val="0"/>
              </a:spcAft>
              <a:buNone/>
              <a:defRPr sz="1600" b="1">
                <a:latin typeface="Josefin Sans"/>
                <a:ea typeface="Josefin Sans"/>
                <a:cs typeface="Josefin Sans"/>
                <a:sym typeface="Josefin Sans"/>
              </a:defRPr>
            </a:lvl2pPr>
            <a:lvl3pPr lvl="2" algn="ctr" rtl="0">
              <a:lnSpc>
                <a:spcPct val="100000"/>
              </a:lnSpc>
              <a:spcBef>
                <a:spcPts val="0"/>
              </a:spcBef>
              <a:spcAft>
                <a:spcPts val="0"/>
              </a:spcAft>
              <a:buNone/>
              <a:defRPr sz="1600" b="1">
                <a:latin typeface="Josefin Sans"/>
                <a:ea typeface="Josefin Sans"/>
                <a:cs typeface="Josefin Sans"/>
                <a:sym typeface="Josefin Sans"/>
              </a:defRPr>
            </a:lvl3pPr>
            <a:lvl4pPr lvl="3" algn="ctr" rtl="0">
              <a:lnSpc>
                <a:spcPct val="100000"/>
              </a:lnSpc>
              <a:spcBef>
                <a:spcPts val="0"/>
              </a:spcBef>
              <a:spcAft>
                <a:spcPts val="0"/>
              </a:spcAft>
              <a:buNone/>
              <a:defRPr sz="1600" b="1">
                <a:latin typeface="Josefin Sans"/>
                <a:ea typeface="Josefin Sans"/>
                <a:cs typeface="Josefin Sans"/>
                <a:sym typeface="Josefin Sans"/>
              </a:defRPr>
            </a:lvl4pPr>
            <a:lvl5pPr lvl="4" algn="ctr" rtl="0">
              <a:lnSpc>
                <a:spcPct val="100000"/>
              </a:lnSpc>
              <a:spcBef>
                <a:spcPts val="0"/>
              </a:spcBef>
              <a:spcAft>
                <a:spcPts val="0"/>
              </a:spcAft>
              <a:buNone/>
              <a:defRPr sz="1600" b="1">
                <a:latin typeface="Josefin Sans"/>
                <a:ea typeface="Josefin Sans"/>
                <a:cs typeface="Josefin Sans"/>
                <a:sym typeface="Josefin Sans"/>
              </a:defRPr>
            </a:lvl5pPr>
            <a:lvl6pPr lvl="5" algn="ctr" rtl="0">
              <a:lnSpc>
                <a:spcPct val="100000"/>
              </a:lnSpc>
              <a:spcBef>
                <a:spcPts val="0"/>
              </a:spcBef>
              <a:spcAft>
                <a:spcPts val="0"/>
              </a:spcAft>
              <a:buNone/>
              <a:defRPr sz="1600" b="1">
                <a:latin typeface="Josefin Sans"/>
                <a:ea typeface="Josefin Sans"/>
                <a:cs typeface="Josefin Sans"/>
                <a:sym typeface="Josefin Sans"/>
              </a:defRPr>
            </a:lvl6pPr>
            <a:lvl7pPr lvl="6" algn="ctr" rtl="0">
              <a:lnSpc>
                <a:spcPct val="100000"/>
              </a:lnSpc>
              <a:spcBef>
                <a:spcPts val="0"/>
              </a:spcBef>
              <a:spcAft>
                <a:spcPts val="0"/>
              </a:spcAft>
              <a:buNone/>
              <a:defRPr sz="1600" b="1">
                <a:latin typeface="Josefin Sans"/>
                <a:ea typeface="Josefin Sans"/>
                <a:cs typeface="Josefin Sans"/>
                <a:sym typeface="Josefin Sans"/>
              </a:defRPr>
            </a:lvl7pPr>
            <a:lvl8pPr lvl="7" algn="ctr" rtl="0">
              <a:lnSpc>
                <a:spcPct val="100000"/>
              </a:lnSpc>
              <a:spcBef>
                <a:spcPts val="0"/>
              </a:spcBef>
              <a:spcAft>
                <a:spcPts val="0"/>
              </a:spcAft>
              <a:buNone/>
              <a:defRPr sz="1600" b="1">
                <a:latin typeface="Josefin Sans"/>
                <a:ea typeface="Josefin Sans"/>
                <a:cs typeface="Josefin Sans"/>
                <a:sym typeface="Josefin Sans"/>
              </a:defRPr>
            </a:lvl8pPr>
            <a:lvl9pPr lvl="8" algn="ctr" rtl="0">
              <a:lnSpc>
                <a:spcPct val="100000"/>
              </a:lnSpc>
              <a:spcBef>
                <a:spcPts val="0"/>
              </a:spcBef>
              <a:spcAft>
                <a:spcPts val="0"/>
              </a:spcAft>
              <a:buNone/>
              <a:defRPr sz="1600" b="1">
                <a:latin typeface="Josefin Sans"/>
                <a:ea typeface="Josefin Sans"/>
                <a:cs typeface="Josefin Sans"/>
                <a:sym typeface="Josefin Sans"/>
              </a:defRPr>
            </a:lvl9pPr>
          </a:lstStyle>
          <a:p/>
        </p:txBody>
      </p:sp>
      <p:sp>
        <p:nvSpPr>
          <p:cNvPr id="214" name="Google Shape;214;p5"/>
          <p:cNvSpPr txBox="1"/>
          <p:nvPr>
            <p:ph type="subTitle" idx="2"/>
          </p:nvPr>
        </p:nvSpPr>
        <p:spPr>
          <a:xfrm>
            <a:off x="1381688" y="3559333"/>
            <a:ext cx="2657700" cy="10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p:txBody>
      </p:sp>
      <p:sp>
        <p:nvSpPr>
          <p:cNvPr id="215" name="Google Shape;215;p5"/>
          <p:cNvSpPr txBox="1"/>
          <p:nvPr>
            <p:ph type="subTitle" idx="3"/>
          </p:nvPr>
        </p:nvSpPr>
        <p:spPr>
          <a:xfrm flipH="1">
            <a:off x="5667265" y="3168343"/>
            <a:ext cx="1532400" cy="47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600" b="1">
                <a:latin typeface="Josefin Sans"/>
                <a:ea typeface="Josefin Sans"/>
                <a:cs typeface="Josefin Sans"/>
                <a:sym typeface="Josefin Sans"/>
              </a:defRPr>
            </a:lvl1pPr>
            <a:lvl2pPr lvl="1" algn="ctr" rtl="0">
              <a:lnSpc>
                <a:spcPct val="100000"/>
              </a:lnSpc>
              <a:spcBef>
                <a:spcPts val="0"/>
              </a:spcBef>
              <a:spcAft>
                <a:spcPts val="0"/>
              </a:spcAft>
              <a:buNone/>
              <a:defRPr sz="1600" b="1">
                <a:latin typeface="Josefin Sans"/>
                <a:ea typeface="Josefin Sans"/>
                <a:cs typeface="Josefin Sans"/>
                <a:sym typeface="Josefin Sans"/>
              </a:defRPr>
            </a:lvl2pPr>
            <a:lvl3pPr lvl="2" algn="ctr" rtl="0">
              <a:lnSpc>
                <a:spcPct val="100000"/>
              </a:lnSpc>
              <a:spcBef>
                <a:spcPts val="0"/>
              </a:spcBef>
              <a:spcAft>
                <a:spcPts val="0"/>
              </a:spcAft>
              <a:buNone/>
              <a:defRPr sz="1600" b="1">
                <a:latin typeface="Josefin Sans"/>
                <a:ea typeface="Josefin Sans"/>
                <a:cs typeface="Josefin Sans"/>
                <a:sym typeface="Josefin Sans"/>
              </a:defRPr>
            </a:lvl3pPr>
            <a:lvl4pPr lvl="3" algn="ctr" rtl="0">
              <a:lnSpc>
                <a:spcPct val="100000"/>
              </a:lnSpc>
              <a:spcBef>
                <a:spcPts val="0"/>
              </a:spcBef>
              <a:spcAft>
                <a:spcPts val="0"/>
              </a:spcAft>
              <a:buNone/>
              <a:defRPr sz="1600" b="1">
                <a:latin typeface="Josefin Sans"/>
                <a:ea typeface="Josefin Sans"/>
                <a:cs typeface="Josefin Sans"/>
                <a:sym typeface="Josefin Sans"/>
              </a:defRPr>
            </a:lvl4pPr>
            <a:lvl5pPr lvl="4" algn="ctr" rtl="0">
              <a:lnSpc>
                <a:spcPct val="100000"/>
              </a:lnSpc>
              <a:spcBef>
                <a:spcPts val="0"/>
              </a:spcBef>
              <a:spcAft>
                <a:spcPts val="0"/>
              </a:spcAft>
              <a:buNone/>
              <a:defRPr sz="1600" b="1">
                <a:latin typeface="Josefin Sans"/>
                <a:ea typeface="Josefin Sans"/>
                <a:cs typeface="Josefin Sans"/>
                <a:sym typeface="Josefin Sans"/>
              </a:defRPr>
            </a:lvl5pPr>
            <a:lvl6pPr lvl="5" algn="ctr" rtl="0">
              <a:lnSpc>
                <a:spcPct val="100000"/>
              </a:lnSpc>
              <a:spcBef>
                <a:spcPts val="0"/>
              </a:spcBef>
              <a:spcAft>
                <a:spcPts val="0"/>
              </a:spcAft>
              <a:buNone/>
              <a:defRPr sz="1600" b="1">
                <a:latin typeface="Josefin Sans"/>
                <a:ea typeface="Josefin Sans"/>
                <a:cs typeface="Josefin Sans"/>
                <a:sym typeface="Josefin Sans"/>
              </a:defRPr>
            </a:lvl6pPr>
            <a:lvl7pPr lvl="6" algn="ctr" rtl="0">
              <a:lnSpc>
                <a:spcPct val="100000"/>
              </a:lnSpc>
              <a:spcBef>
                <a:spcPts val="0"/>
              </a:spcBef>
              <a:spcAft>
                <a:spcPts val="0"/>
              </a:spcAft>
              <a:buNone/>
              <a:defRPr sz="1600" b="1">
                <a:latin typeface="Josefin Sans"/>
                <a:ea typeface="Josefin Sans"/>
                <a:cs typeface="Josefin Sans"/>
                <a:sym typeface="Josefin Sans"/>
              </a:defRPr>
            </a:lvl7pPr>
            <a:lvl8pPr lvl="7" algn="ctr" rtl="0">
              <a:lnSpc>
                <a:spcPct val="100000"/>
              </a:lnSpc>
              <a:spcBef>
                <a:spcPts val="0"/>
              </a:spcBef>
              <a:spcAft>
                <a:spcPts val="0"/>
              </a:spcAft>
              <a:buNone/>
              <a:defRPr sz="1600" b="1">
                <a:latin typeface="Josefin Sans"/>
                <a:ea typeface="Josefin Sans"/>
                <a:cs typeface="Josefin Sans"/>
                <a:sym typeface="Josefin Sans"/>
              </a:defRPr>
            </a:lvl8pPr>
            <a:lvl9pPr lvl="8" algn="ctr" rtl="0">
              <a:lnSpc>
                <a:spcPct val="100000"/>
              </a:lnSpc>
              <a:spcBef>
                <a:spcPts val="0"/>
              </a:spcBef>
              <a:spcAft>
                <a:spcPts val="0"/>
              </a:spcAft>
              <a:buNone/>
              <a:defRPr sz="1600" b="1">
                <a:latin typeface="Josefin Sans"/>
                <a:ea typeface="Josefin Sans"/>
                <a:cs typeface="Josefin Sans"/>
                <a:sym typeface="Josefin Sans"/>
              </a:defRPr>
            </a:lvl9pPr>
          </a:lstStyle>
          <a:p/>
        </p:txBody>
      </p:sp>
      <p:sp>
        <p:nvSpPr>
          <p:cNvPr id="216" name="Google Shape;216;p5"/>
          <p:cNvSpPr txBox="1"/>
          <p:nvPr>
            <p:ph type="subTitle" idx="4"/>
          </p:nvPr>
        </p:nvSpPr>
        <p:spPr>
          <a:xfrm flipH="1">
            <a:off x="5104613" y="3559333"/>
            <a:ext cx="2657700" cy="10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p:txBody>
      </p:sp>
      <p:pic>
        <p:nvPicPr>
          <p:cNvPr id="217" name="Google Shape;217;p5"/>
          <p:cNvPicPr preferRelativeResize="0"/>
          <p:nvPr/>
        </p:nvPicPr>
        <p:blipFill>
          <a:blip r:embed="rId2">
            <a:alphaModFix amt="47000"/>
          </a:blip>
          <a:stretch>
            <a:fillRect/>
          </a:stretch>
        </p:blipFill>
        <p:spPr>
          <a:xfrm rot="4139108">
            <a:off x="-1716814" y="3950736"/>
            <a:ext cx="2989903" cy="2468227"/>
          </a:xfrm>
          <a:prstGeom prst="rect">
            <a:avLst/>
          </a:prstGeom>
          <a:noFill/>
          <a:ln>
            <a:noFill/>
          </a:ln>
        </p:spPr>
      </p:pic>
      <p:grpSp>
        <p:nvGrpSpPr>
          <p:cNvPr id="218" name="Google Shape;218;p5"/>
          <p:cNvGrpSpPr/>
          <p:nvPr/>
        </p:nvGrpSpPr>
        <p:grpSpPr>
          <a:xfrm rot="-987768">
            <a:off x="-414533" y="3230134"/>
            <a:ext cx="1344359" cy="1995308"/>
            <a:chOff x="272875" y="1527563"/>
            <a:chExt cx="255950" cy="455000"/>
          </a:xfrm>
        </p:grpSpPr>
        <p:sp>
          <p:nvSpPr>
            <p:cNvPr id="219" name="Google Shape;219;p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54" name="Google Shape;254;p5"/>
          <p:cNvPicPr preferRelativeResize="0"/>
          <p:nvPr/>
        </p:nvPicPr>
        <p:blipFill>
          <a:blip r:embed="rId3">
            <a:alphaModFix amt="74000"/>
          </a:blip>
          <a:stretch>
            <a:fillRect/>
          </a:stretch>
        </p:blipFill>
        <p:spPr>
          <a:xfrm rot="-1197527" flipH="1">
            <a:off x="8254668" y="3888189"/>
            <a:ext cx="2894871" cy="2593322"/>
          </a:xfrm>
          <a:prstGeom prst="rect">
            <a:avLst/>
          </a:prstGeom>
          <a:noFill/>
          <a:ln>
            <a:noFill/>
          </a:ln>
        </p:spPr>
      </p:pic>
      <p:pic>
        <p:nvPicPr>
          <p:cNvPr id="255" name="Google Shape;255;p5"/>
          <p:cNvPicPr preferRelativeResize="0"/>
          <p:nvPr/>
        </p:nvPicPr>
        <p:blipFill>
          <a:blip r:embed="rId4">
            <a:alphaModFix amt="58000"/>
          </a:blip>
          <a:stretch>
            <a:fillRect/>
          </a:stretch>
        </p:blipFill>
        <p:spPr>
          <a:xfrm rot="-9314708">
            <a:off x="-1515506" y="-1274402"/>
            <a:ext cx="1787180" cy="4287365"/>
          </a:xfrm>
          <a:prstGeom prst="rect">
            <a:avLst/>
          </a:prstGeom>
          <a:noFill/>
          <a:ln>
            <a:noFill/>
          </a:ln>
        </p:spPr>
      </p:pic>
      <p:pic>
        <p:nvPicPr>
          <p:cNvPr id="256" name="Google Shape;256;p5"/>
          <p:cNvPicPr preferRelativeResize="0"/>
          <p:nvPr/>
        </p:nvPicPr>
        <p:blipFill>
          <a:blip r:embed="rId5">
            <a:alphaModFix amt="76000"/>
          </a:blip>
          <a:stretch>
            <a:fillRect/>
          </a:stretch>
        </p:blipFill>
        <p:spPr>
          <a:xfrm rot="394092">
            <a:off x="2157624" y="-1359156"/>
            <a:ext cx="5296602" cy="1972438"/>
          </a:xfrm>
          <a:prstGeom prst="rect">
            <a:avLst/>
          </a:prstGeom>
          <a:noFill/>
          <a:ln>
            <a:noFill/>
          </a:ln>
        </p:spPr>
      </p:pic>
      <p:pic>
        <p:nvPicPr>
          <p:cNvPr id="257" name="Google Shape;257;p5"/>
          <p:cNvPicPr preferRelativeResize="0"/>
          <p:nvPr/>
        </p:nvPicPr>
        <p:blipFill>
          <a:blip r:embed="rId6">
            <a:alphaModFix amt="62000"/>
          </a:blip>
          <a:stretch>
            <a:fillRect/>
          </a:stretch>
        </p:blipFill>
        <p:spPr>
          <a:xfrm rot="6551349" flipH="1">
            <a:off x="7493893" y="-756657"/>
            <a:ext cx="2894870" cy="2593321"/>
          </a:xfrm>
          <a:prstGeom prst="rect">
            <a:avLst/>
          </a:prstGeom>
          <a:noFill/>
          <a:ln>
            <a:noFill/>
          </a:ln>
        </p:spPr>
      </p:pic>
      <p:grpSp>
        <p:nvGrpSpPr>
          <p:cNvPr id="258" name="Google Shape;258;p5"/>
          <p:cNvGrpSpPr/>
          <p:nvPr/>
        </p:nvGrpSpPr>
        <p:grpSpPr>
          <a:xfrm rot="8100046">
            <a:off x="8172668" y="-457651"/>
            <a:ext cx="1344367" cy="1995327"/>
            <a:chOff x="272875" y="1527563"/>
            <a:chExt cx="255950" cy="455000"/>
          </a:xfrm>
        </p:grpSpPr>
        <p:sp>
          <p:nvSpPr>
            <p:cNvPr id="259" name="Google Shape;259;p5"/>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5"/>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5"/>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5"/>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5"/>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5"/>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5"/>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5"/>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5"/>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5"/>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5"/>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5"/>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5"/>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5"/>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5"/>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5"/>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5"/>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5"/>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5"/>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5"/>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5"/>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5"/>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5"/>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5"/>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5"/>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5"/>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5"/>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5"/>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5"/>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5"/>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5"/>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5"/>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5"/>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5"/>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5"/>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4" name="Google Shape;294;p5"/>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sp>
        <p:nvSpPr>
          <p:cNvPr id="295" name="Google Shape;295;p5"/>
          <p:cNvSpPr/>
          <p:nvPr/>
        </p:nvSpPr>
        <p:spPr>
          <a:xfrm rot="-6477098" flipH="1">
            <a:off x="-3963735" y="-3524095"/>
            <a:ext cx="4623929" cy="725694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5"/>
          <p:cNvSpPr/>
          <p:nvPr/>
        </p:nvSpPr>
        <p:spPr>
          <a:xfrm rot="-7689947">
            <a:off x="8072325" y="4598041"/>
            <a:ext cx="2264989" cy="2165745"/>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97" name="Shape 297"/>
        <p:cNvGrpSpPr/>
        <p:nvPr/>
      </p:nvGrpSpPr>
      <p:grpSpPr>
        <a:xfrm>
          <a:off x="0" y="0"/>
          <a:ext cx="0" cy="0"/>
          <a:chOff x="0" y="0"/>
          <a:chExt cx="0" cy="0"/>
        </a:xfrm>
      </p:grpSpPr>
      <p:pic>
        <p:nvPicPr>
          <p:cNvPr id="298" name="Google Shape;298;p6"/>
          <p:cNvPicPr preferRelativeResize="0"/>
          <p:nvPr/>
        </p:nvPicPr>
        <p:blipFill>
          <a:blip r:embed="rId2">
            <a:alphaModFix amt="66000"/>
          </a:blip>
          <a:stretch>
            <a:fillRect/>
          </a:stretch>
        </p:blipFill>
        <p:spPr>
          <a:xfrm rot="1326164" flipH="1">
            <a:off x="2960862" y="1361553"/>
            <a:ext cx="3222304" cy="2224797"/>
          </a:xfrm>
          <a:prstGeom prst="rect">
            <a:avLst/>
          </a:prstGeom>
          <a:noFill/>
          <a:ln>
            <a:noFill/>
          </a:ln>
        </p:spPr>
      </p:pic>
      <p:pic>
        <p:nvPicPr>
          <p:cNvPr id="299" name="Google Shape;299;p6"/>
          <p:cNvPicPr preferRelativeResize="0"/>
          <p:nvPr/>
        </p:nvPicPr>
        <p:blipFill>
          <a:blip r:embed="rId3">
            <a:alphaModFix amt="47000"/>
          </a:blip>
          <a:stretch>
            <a:fillRect/>
          </a:stretch>
        </p:blipFill>
        <p:spPr>
          <a:xfrm rot="1331770">
            <a:off x="-1977764" y="3821949"/>
            <a:ext cx="2989902" cy="2468226"/>
          </a:xfrm>
          <a:prstGeom prst="rect">
            <a:avLst/>
          </a:prstGeom>
          <a:noFill/>
          <a:ln>
            <a:noFill/>
          </a:ln>
        </p:spPr>
      </p:pic>
      <p:grpSp>
        <p:nvGrpSpPr>
          <p:cNvPr id="300" name="Google Shape;300;p6"/>
          <p:cNvGrpSpPr/>
          <p:nvPr/>
        </p:nvGrpSpPr>
        <p:grpSpPr>
          <a:xfrm rot="-987768">
            <a:off x="-733895" y="3875634"/>
            <a:ext cx="1344359" cy="1995308"/>
            <a:chOff x="272875" y="1527563"/>
            <a:chExt cx="255950" cy="455000"/>
          </a:xfrm>
        </p:grpSpPr>
        <p:sp>
          <p:nvSpPr>
            <p:cNvPr id="301" name="Google Shape;301;p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36" name="Google Shape;336;p6"/>
          <p:cNvPicPr preferRelativeResize="0"/>
          <p:nvPr/>
        </p:nvPicPr>
        <p:blipFill>
          <a:blip r:embed="rId4">
            <a:alphaModFix amt="74000"/>
          </a:blip>
          <a:stretch>
            <a:fillRect/>
          </a:stretch>
        </p:blipFill>
        <p:spPr>
          <a:xfrm flipH="1">
            <a:off x="7809444" y="4139664"/>
            <a:ext cx="2894870" cy="2593321"/>
          </a:xfrm>
          <a:prstGeom prst="rect">
            <a:avLst/>
          </a:prstGeom>
          <a:noFill/>
          <a:ln>
            <a:noFill/>
          </a:ln>
        </p:spPr>
      </p:pic>
      <p:pic>
        <p:nvPicPr>
          <p:cNvPr id="337" name="Google Shape;337;p6"/>
          <p:cNvPicPr preferRelativeResize="0"/>
          <p:nvPr/>
        </p:nvPicPr>
        <p:blipFill>
          <a:blip r:embed="rId5">
            <a:alphaModFix amt="62000"/>
          </a:blip>
          <a:stretch>
            <a:fillRect/>
          </a:stretch>
        </p:blipFill>
        <p:spPr>
          <a:xfrm rot="9368145" flipH="1">
            <a:off x="-1509155" y="-1246007"/>
            <a:ext cx="2894870" cy="2593321"/>
          </a:xfrm>
          <a:prstGeom prst="rect">
            <a:avLst/>
          </a:prstGeom>
          <a:noFill/>
          <a:ln>
            <a:noFill/>
          </a:ln>
        </p:spPr>
      </p:pic>
      <p:grpSp>
        <p:nvGrpSpPr>
          <p:cNvPr id="338" name="Google Shape;338;p6"/>
          <p:cNvGrpSpPr/>
          <p:nvPr/>
        </p:nvGrpSpPr>
        <p:grpSpPr>
          <a:xfrm rot="5400065">
            <a:off x="8667137" y="-1129839"/>
            <a:ext cx="1344377" cy="1995312"/>
            <a:chOff x="272875" y="1527563"/>
            <a:chExt cx="255950" cy="455000"/>
          </a:xfrm>
        </p:grpSpPr>
        <p:sp>
          <p:nvSpPr>
            <p:cNvPr id="339" name="Google Shape;339;p6"/>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6"/>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6"/>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6"/>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6"/>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6"/>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6"/>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6"/>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6"/>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6"/>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6"/>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6"/>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6"/>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6"/>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6"/>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6"/>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6"/>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6"/>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6"/>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6"/>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6"/>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6"/>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6"/>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6"/>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6"/>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6"/>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6"/>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6"/>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6"/>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6"/>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6"/>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6"/>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6"/>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6"/>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4" name="Google Shape;374;p6"/>
          <p:cNvSpPr txBox="1"/>
          <p:nvPr>
            <p:ph type="title"/>
          </p:nvPr>
        </p:nvSpPr>
        <p:spPr>
          <a:xfrm>
            <a:off x="3566522" y="1727900"/>
            <a:ext cx="2028900" cy="17145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375" name="Google Shape;375;p6"/>
          <p:cNvPicPr preferRelativeResize="0"/>
          <p:nvPr/>
        </p:nvPicPr>
        <p:blipFill>
          <a:blip r:embed="rId3">
            <a:alphaModFix amt="47000"/>
          </a:blip>
          <a:stretch>
            <a:fillRect/>
          </a:stretch>
        </p:blipFill>
        <p:spPr>
          <a:xfrm rot="-10643014">
            <a:off x="7943421" y="-1509312"/>
            <a:ext cx="2989903" cy="2468227"/>
          </a:xfrm>
          <a:prstGeom prst="rect">
            <a:avLst/>
          </a:prstGeom>
          <a:noFill/>
          <a:ln>
            <a:noFill/>
          </a:ln>
        </p:spPr>
      </p:pic>
      <p:sp>
        <p:nvSpPr>
          <p:cNvPr id="376" name="Google Shape;376;p6"/>
          <p:cNvSpPr/>
          <p:nvPr/>
        </p:nvSpPr>
        <p:spPr>
          <a:xfrm rot="-7373435">
            <a:off x="3439495" y="5025020"/>
            <a:ext cx="2265005" cy="2165760"/>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77" name="Shape 377"/>
        <p:cNvGrpSpPr/>
        <p:nvPr/>
      </p:nvGrpSpPr>
      <p:grpSpPr>
        <a:xfrm>
          <a:off x="0" y="0"/>
          <a:ext cx="0" cy="0"/>
          <a:chOff x="0" y="0"/>
          <a:chExt cx="0" cy="0"/>
        </a:xfrm>
      </p:grpSpPr>
      <p:sp>
        <p:nvSpPr>
          <p:cNvPr id="378" name="Google Shape;378;p7"/>
          <p:cNvSpPr txBox="1"/>
          <p:nvPr>
            <p:ph type="subTitle" idx="1"/>
          </p:nvPr>
        </p:nvSpPr>
        <p:spPr>
          <a:xfrm>
            <a:off x="720000" y="1475700"/>
            <a:ext cx="7704000" cy="265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algn="ctr" rtl="0">
              <a:lnSpc>
                <a:spcPct val="100000"/>
              </a:lnSpc>
              <a:spcBef>
                <a:spcPts val="10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379" name="Google Shape;379;p7"/>
          <p:cNvSpPr txBox="1"/>
          <p:nvPr>
            <p:ph type="ctrTitle"/>
          </p:nvPr>
        </p:nvSpPr>
        <p:spPr>
          <a:xfrm>
            <a:off x="736646" y="373025"/>
            <a:ext cx="7672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
              <a:buNone/>
              <a:defRPr/>
            </a:lvl1pPr>
            <a:lvl2pPr lvl="1" algn="ctr" rtl="0">
              <a:spcBef>
                <a:spcPts val="0"/>
              </a:spcBef>
              <a:spcAft>
                <a:spcPts val="0"/>
              </a:spcAft>
              <a:buSzPts val="800"/>
              <a:buNone/>
              <a:defRPr sz="800"/>
            </a:lvl2pPr>
            <a:lvl3pPr lvl="2" algn="ctr" rtl="0">
              <a:spcBef>
                <a:spcPts val="0"/>
              </a:spcBef>
              <a:spcAft>
                <a:spcPts val="0"/>
              </a:spcAft>
              <a:buSzPts val="800"/>
              <a:buNone/>
              <a:defRPr sz="800"/>
            </a:lvl3pPr>
            <a:lvl4pPr lvl="3" algn="ctr" rtl="0">
              <a:spcBef>
                <a:spcPts val="0"/>
              </a:spcBef>
              <a:spcAft>
                <a:spcPts val="0"/>
              </a:spcAft>
              <a:buSzPts val="800"/>
              <a:buNone/>
              <a:defRPr sz="800"/>
            </a:lvl4pPr>
            <a:lvl5pPr lvl="4" algn="ctr" rtl="0">
              <a:spcBef>
                <a:spcPts val="0"/>
              </a:spcBef>
              <a:spcAft>
                <a:spcPts val="0"/>
              </a:spcAft>
              <a:buSzPts val="800"/>
              <a:buNone/>
              <a:defRPr sz="800"/>
            </a:lvl5pPr>
            <a:lvl6pPr lvl="5" algn="ctr" rtl="0">
              <a:spcBef>
                <a:spcPts val="0"/>
              </a:spcBef>
              <a:spcAft>
                <a:spcPts val="0"/>
              </a:spcAft>
              <a:buSzPts val="800"/>
              <a:buNone/>
              <a:defRPr sz="800"/>
            </a:lvl6pPr>
            <a:lvl7pPr lvl="6" algn="ctr" rtl="0">
              <a:spcBef>
                <a:spcPts val="0"/>
              </a:spcBef>
              <a:spcAft>
                <a:spcPts val="0"/>
              </a:spcAft>
              <a:buSzPts val="800"/>
              <a:buNone/>
              <a:defRPr sz="800"/>
            </a:lvl7pPr>
            <a:lvl8pPr lvl="7" algn="ctr" rtl="0">
              <a:spcBef>
                <a:spcPts val="0"/>
              </a:spcBef>
              <a:spcAft>
                <a:spcPts val="0"/>
              </a:spcAft>
              <a:buSzPts val="800"/>
              <a:buNone/>
              <a:defRPr sz="800"/>
            </a:lvl8pPr>
            <a:lvl9pPr lvl="8" algn="ctr" rtl="0">
              <a:spcBef>
                <a:spcPts val="0"/>
              </a:spcBef>
              <a:spcAft>
                <a:spcPts val="0"/>
              </a:spcAft>
              <a:buSzPts val="800"/>
              <a:buNone/>
              <a:defRPr sz="800"/>
            </a:lvl9pPr>
          </a:lstStyle>
          <a:p/>
        </p:txBody>
      </p:sp>
      <p:pic>
        <p:nvPicPr>
          <p:cNvPr id="380" name="Google Shape;380;p7"/>
          <p:cNvPicPr preferRelativeResize="0"/>
          <p:nvPr/>
        </p:nvPicPr>
        <p:blipFill>
          <a:blip r:embed="rId2">
            <a:alphaModFix amt="47000"/>
          </a:blip>
          <a:stretch>
            <a:fillRect/>
          </a:stretch>
        </p:blipFill>
        <p:spPr>
          <a:xfrm rot="4139108">
            <a:off x="-1716814" y="3950736"/>
            <a:ext cx="2989903" cy="2468227"/>
          </a:xfrm>
          <a:prstGeom prst="rect">
            <a:avLst/>
          </a:prstGeom>
          <a:noFill/>
          <a:ln>
            <a:noFill/>
          </a:ln>
        </p:spPr>
      </p:pic>
      <p:grpSp>
        <p:nvGrpSpPr>
          <p:cNvPr id="381" name="Google Shape;381;p7"/>
          <p:cNvGrpSpPr/>
          <p:nvPr/>
        </p:nvGrpSpPr>
        <p:grpSpPr>
          <a:xfrm rot="-987768">
            <a:off x="-414533" y="3230134"/>
            <a:ext cx="1344359" cy="1995308"/>
            <a:chOff x="272875" y="1527563"/>
            <a:chExt cx="255950" cy="455000"/>
          </a:xfrm>
        </p:grpSpPr>
        <p:sp>
          <p:nvSpPr>
            <p:cNvPr id="382" name="Google Shape;382;p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17" name="Google Shape;417;p7"/>
          <p:cNvPicPr preferRelativeResize="0"/>
          <p:nvPr/>
        </p:nvPicPr>
        <p:blipFill>
          <a:blip r:embed="rId3">
            <a:alphaModFix amt="74000"/>
          </a:blip>
          <a:stretch>
            <a:fillRect/>
          </a:stretch>
        </p:blipFill>
        <p:spPr>
          <a:xfrm rot="-1197527" flipH="1">
            <a:off x="8254668" y="3888189"/>
            <a:ext cx="2894871" cy="2593322"/>
          </a:xfrm>
          <a:prstGeom prst="rect">
            <a:avLst/>
          </a:prstGeom>
          <a:noFill/>
          <a:ln>
            <a:noFill/>
          </a:ln>
        </p:spPr>
      </p:pic>
      <p:pic>
        <p:nvPicPr>
          <p:cNvPr id="418" name="Google Shape;418;p7"/>
          <p:cNvPicPr preferRelativeResize="0"/>
          <p:nvPr/>
        </p:nvPicPr>
        <p:blipFill>
          <a:blip r:embed="rId4">
            <a:alphaModFix amt="58000"/>
          </a:blip>
          <a:stretch>
            <a:fillRect/>
          </a:stretch>
        </p:blipFill>
        <p:spPr>
          <a:xfrm rot="-9314708">
            <a:off x="-1515506" y="-1274402"/>
            <a:ext cx="1787180" cy="4287365"/>
          </a:xfrm>
          <a:prstGeom prst="rect">
            <a:avLst/>
          </a:prstGeom>
          <a:noFill/>
          <a:ln>
            <a:noFill/>
          </a:ln>
        </p:spPr>
      </p:pic>
      <p:pic>
        <p:nvPicPr>
          <p:cNvPr id="419" name="Google Shape;419;p7"/>
          <p:cNvPicPr preferRelativeResize="0"/>
          <p:nvPr/>
        </p:nvPicPr>
        <p:blipFill>
          <a:blip r:embed="rId5">
            <a:alphaModFix amt="76000"/>
          </a:blip>
          <a:stretch>
            <a:fillRect/>
          </a:stretch>
        </p:blipFill>
        <p:spPr>
          <a:xfrm rot="394092">
            <a:off x="2157624" y="-1359156"/>
            <a:ext cx="5296602" cy="1972438"/>
          </a:xfrm>
          <a:prstGeom prst="rect">
            <a:avLst/>
          </a:prstGeom>
          <a:noFill/>
          <a:ln>
            <a:noFill/>
          </a:ln>
        </p:spPr>
      </p:pic>
      <p:pic>
        <p:nvPicPr>
          <p:cNvPr id="420" name="Google Shape;420;p7"/>
          <p:cNvPicPr preferRelativeResize="0"/>
          <p:nvPr/>
        </p:nvPicPr>
        <p:blipFill>
          <a:blip r:embed="rId6">
            <a:alphaModFix amt="62000"/>
          </a:blip>
          <a:stretch>
            <a:fillRect/>
          </a:stretch>
        </p:blipFill>
        <p:spPr>
          <a:xfrm rot="6551349" flipH="1">
            <a:off x="7493893" y="-756657"/>
            <a:ext cx="2894870" cy="2593321"/>
          </a:xfrm>
          <a:prstGeom prst="rect">
            <a:avLst/>
          </a:prstGeom>
          <a:noFill/>
          <a:ln>
            <a:noFill/>
          </a:ln>
        </p:spPr>
      </p:pic>
      <p:grpSp>
        <p:nvGrpSpPr>
          <p:cNvPr id="421" name="Google Shape;421;p7"/>
          <p:cNvGrpSpPr/>
          <p:nvPr/>
        </p:nvGrpSpPr>
        <p:grpSpPr>
          <a:xfrm rot="8100046">
            <a:off x="8172668" y="-457651"/>
            <a:ext cx="1344367" cy="1995327"/>
            <a:chOff x="272875" y="1527563"/>
            <a:chExt cx="255950" cy="455000"/>
          </a:xfrm>
        </p:grpSpPr>
        <p:sp>
          <p:nvSpPr>
            <p:cNvPr id="422" name="Google Shape;422;p7"/>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7"/>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7"/>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7"/>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7"/>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7"/>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7"/>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7"/>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7"/>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7"/>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7"/>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7"/>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7"/>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7"/>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7"/>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7"/>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7"/>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7"/>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7"/>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7"/>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7"/>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7"/>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7"/>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7"/>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7"/>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7"/>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7"/>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7"/>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7"/>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7"/>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7"/>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7"/>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7"/>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7"/>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7"/>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7" name="Google Shape;457;p7"/>
          <p:cNvSpPr/>
          <p:nvPr/>
        </p:nvSpPr>
        <p:spPr>
          <a:xfrm rot="-6477098" flipH="1">
            <a:off x="-3963735" y="-3524095"/>
            <a:ext cx="4623929" cy="7256942"/>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7"/>
          <p:cNvSpPr/>
          <p:nvPr/>
        </p:nvSpPr>
        <p:spPr>
          <a:xfrm rot="-7689947">
            <a:off x="8072325" y="4598041"/>
            <a:ext cx="2264989" cy="2165745"/>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59" name="Shape 459"/>
        <p:cNvGrpSpPr/>
        <p:nvPr/>
      </p:nvGrpSpPr>
      <p:grpSpPr>
        <a:xfrm>
          <a:off x="0" y="0"/>
          <a:ext cx="0" cy="0"/>
          <a:chOff x="0" y="0"/>
          <a:chExt cx="0" cy="0"/>
        </a:xfrm>
      </p:grpSpPr>
      <p:pic>
        <p:nvPicPr>
          <p:cNvPr id="460" name="Google Shape;460;p8"/>
          <p:cNvPicPr preferRelativeResize="0"/>
          <p:nvPr/>
        </p:nvPicPr>
        <p:blipFill>
          <a:blip r:embed="rId2">
            <a:alphaModFix amt="74000"/>
          </a:blip>
          <a:stretch>
            <a:fillRect/>
          </a:stretch>
        </p:blipFill>
        <p:spPr>
          <a:xfrm rot="-10162003" flipH="1">
            <a:off x="301118" y="56641"/>
            <a:ext cx="2894871" cy="2593322"/>
          </a:xfrm>
          <a:prstGeom prst="rect">
            <a:avLst/>
          </a:prstGeom>
          <a:noFill/>
          <a:ln>
            <a:noFill/>
          </a:ln>
        </p:spPr>
      </p:pic>
      <p:pic>
        <p:nvPicPr>
          <p:cNvPr id="461" name="Google Shape;461;p8"/>
          <p:cNvPicPr preferRelativeResize="0"/>
          <p:nvPr/>
        </p:nvPicPr>
        <p:blipFill>
          <a:blip r:embed="rId3">
            <a:alphaModFix amt="33000"/>
          </a:blip>
          <a:stretch>
            <a:fillRect/>
          </a:stretch>
        </p:blipFill>
        <p:spPr>
          <a:xfrm rot="10800000" flipH="1">
            <a:off x="2309117" y="4"/>
            <a:ext cx="6114874" cy="5143500"/>
          </a:xfrm>
          <a:prstGeom prst="rect">
            <a:avLst/>
          </a:prstGeom>
          <a:noFill/>
          <a:ln>
            <a:noFill/>
          </a:ln>
        </p:spPr>
      </p:pic>
      <p:pic>
        <p:nvPicPr>
          <p:cNvPr id="462" name="Google Shape;462;p8"/>
          <p:cNvPicPr preferRelativeResize="0"/>
          <p:nvPr/>
        </p:nvPicPr>
        <p:blipFill>
          <a:blip r:embed="rId4">
            <a:alphaModFix amt="58000"/>
          </a:blip>
          <a:stretch>
            <a:fillRect/>
          </a:stretch>
        </p:blipFill>
        <p:spPr>
          <a:xfrm rot="-8962532">
            <a:off x="7553885" y="2352524"/>
            <a:ext cx="1462806" cy="3509154"/>
          </a:xfrm>
          <a:prstGeom prst="rect">
            <a:avLst/>
          </a:prstGeom>
          <a:noFill/>
          <a:ln>
            <a:noFill/>
          </a:ln>
        </p:spPr>
      </p:pic>
      <p:pic>
        <p:nvPicPr>
          <p:cNvPr id="463" name="Google Shape;463;p8"/>
          <p:cNvPicPr preferRelativeResize="0"/>
          <p:nvPr/>
        </p:nvPicPr>
        <p:blipFill>
          <a:blip r:embed="rId5">
            <a:alphaModFix amt="62000"/>
          </a:blip>
          <a:stretch>
            <a:fillRect/>
          </a:stretch>
        </p:blipFill>
        <p:spPr>
          <a:xfrm rot="-10162003" flipH="1">
            <a:off x="-1091107" y="-1133759"/>
            <a:ext cx="2894871" cy="2593322"/>
          </a:xfrm>
          <a:prstGeom prst="rect">
            <a:avLst/>
          </a:prstGeom>
          <a:noFill/>
          <a:ln>
            <a:noFill/>
          </a:ln>
        </p:spPr>
      </p:pic>
      <p:sp>
        <p:nvSpPr>
          <p:cNvPr id="464" name="Google Shape;464;p8"/>
          <p:cNvSpPr/>
          <p:nvPr/>
        </p:nvSpPr>
        <p:spPr>
          <a:xfrm rot="-6681487">
            <a:off x="8044372" y="2590906"/>
            <a:ext cx="2265023" cy="2165778"/>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5" name="Google Shape;465;p8"/>
          <p:cNvGrpSpPr/>
          <p:nvPr/>
        </p:nvGrpSpPr>
        <p:grpSpPr>
          <a:xfrm rot="8100046">
            <a:off x="-12030" y="3450661"/>
            <a:ext cx="1344367" cy="1995327"/>
            <a:chOff x="272875" y="1527563"/>
            <a:chExt cx="255950" cy="455000"/>
          </a:xfrm>
        </p:grpSpPr>
        <p:sp>
          <p:nvSpPr>
            <p:cNvPr id="466" name="Google Shape;466;p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1" name="Google Shape;501;p8"/>
          <p:cNvGrpSpPr/>
          <p:nvPr/>
        </p:nvGrpSpPr>
        <p:grpSpPr>
          <a:xfrm rot="-987768">
            <a:off x="7751817" y="-266278"/>
            <a:ext cx="1344359" cy="1995308"/>
            <a:chOff x="272875" y="1527563"/>
            <a:chExt cx="255950" cy="455000"/>
          </a:xfrm>
        </p:grpSpPr>
        <p:sp>
          <p:nvSpPr>
            <p:cNvPr id="502" name="Google Shape;502;p8"/>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8"/>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8"/>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8"/>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8"/>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8"/>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8"/>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8"/>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8"/>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8"/>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8"/>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8"/>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8"/>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8"/>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8"/>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8"/>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8"/>
            <p:cNvSpPr/>
            <p:nvPr/>
          </p:nvSpPr>
          <p:spPr>
            <a:xfrm>
              <a:off x="338275" y="1701963"/>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8"/>
            <p:cNvSpPr/>
            <p:nvPr/>
          </p:nvSpPr>
          <p:spPr>
            <a:xfrm>
              <a:off x="388050" y="1631363"/>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8"/>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8"/>
            <p:cNvSpPr/>
            <p:nvPr/>
          </p:nvSpPr>
          <p:spPr>
            <a:xfrm>
              <a:off x="356275" y="1585363"/>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8"/>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8"/>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8"/>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8"/>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8"/>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8"/>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8"/>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8"/>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8"/>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8"/>
            <p:cNvSpPr/>
            <p:nvPr/>
          </p:nvSpPr>
          <p:spPr>
            <a:xfrm>
              <a:off x="360075" y="188016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8"/>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8"/>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8"/>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8"/>
            <p:cNvSpPr/>
            <p:nvPr/>
          </p:nvSpPr>
          <p:spPr>
            <a:xfrm>
              <a:off x="445850" y="1622338"/>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8"/>
            <p:cNvSpPr/>
            <p:nvPr/>
          </p:nvSpPr>
          <p:spPr>
            <a:xfrm>
              <a:off x="418850" y="1542263"/>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37" name="Google Shape;537;p8"/>
          <p:cNvPicPr preferRelativeResize="0"/>
          <p:nvPr/>
        </p:nvPicPr>
        <p:blipFill>
          <a:blip r:embed="rId6">
            <a:alphaModFix amt="62000"/>
          </a:blip>
          <a:stretch>
            <a:fillRect/>
          </a:stretch>
        </p:blipFill>
        <p:spPr>
          <a:xfrm rot="5400000">
            <a:off x="1054424" y="-334421"/>
            <a:ext cx="4474637" cy="5143502"/>
          </a:xfrm>
          <a:prstGeom prst="rect">
            <a:avLst/>
          </a:prstGeom>
          <a:noFill/>
          <a:ln>
            <a:noFill/>
          </a:ln>
        </p:spPr>
      </p:pic>
      <p:sp>
        <p:nvSpPr>
          <p:cNvPr id="538" name="Google Shape;538;p8"/>
          <p:cNvSpPr txBox="1"/>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39" name="Google Shape;539;p8"/>
          <p:cNvSpPr/>
          <p:nvPr/>
        </p:nvSpPr>
        <p:spPr>
          <a:xfrm rot="231922" flipH="1">
            <a:off x="-1189243" y="-3465582"/>
            <a:ext cx="4623938" cy="7256951"/>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40" name="Shape 540"/>
        <p:cNvGrpSpPr/>
        <p:nvPr/>
      </p:nvGrpSpPr>
      <p:grpSpPr>
        <a:xfrm>
          <a:off x="0" y="0"/>
          <a:ext cx="0" cy="0"/>
          <a:chOff x="0" y="0"/>
          <a:chExt cx="0" cy="0"/>
        </a:xfrm>
      </p:grpSpPr>
      <p:sp>
        <p:nvSpPr>
          <p:cNvPr id="541" name="Google Shape;541;p9"/>
          <p:cNvSpPr txBox="1"/>
          <p:nvPr>
            <p:ph type="subTitle" idx="1"/>
          </p:nvPr>
        </p:nvSpPr>
        <p:spPr>
          <a:xfrm flipH="1">
            <a:off x="5047900" y="2607067"/>
            <a:ext cx="3367800" cy="1063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
        <p:nvSpPr>
          <p:cNvPr id="542" name="Google Shape;542;p9"/>
          <p:cNvSpPr txBox="1"/>
          <p:nvPr>
            <p:ph type="ctrTitle"/>
          </p:nvPr>
        </p:nvSpPr>
        <p:spPr>
          <a:xfrm flipH="1">
            <a:off x="4571900" y="1697799"/>
            <a:ext cx="3860400" cy="934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pic>
        <p:nvPicPr>
          <p:cNvPr id="543" name="Google Shape;543;p9"/>
          <p:cNvPicPr preferRelativeResize="0"/>
          <p:nvPr/>
        </p:nvPicPr>
        <p:blipFill>
          <a:blip r:embed="rId2">
            <a:alphaModFix amt="82000"/>
          </a:blip>
          <a:stretch>
            <a:fillRect/>
          </a:stretch>
        </p:blipFill>
        <p:spPr>
          <a:xfrm>
            <a:off x="6498000" y="3581373"/>
            <a:ext cx="3440400" cy="2840126"/>
          </a:xfrm>
          <a:prstGeom prst="rect">
            <a:avLst/>
          </a:prstGeom>
          <a:noFill/>
          <a:ln>
            <a:noFill/>
          </a:ln>
        </p:spPr>
      </p:pic>
      <p:sp>
        <p:nvSpPr>
          <p:cNvPr id="544" name="Google Shape;544;p9"/>
          <p:cNvSpPr/>
          <p:nvPr/>
        </p:nvSpPr>
        <p:spPr>
          <a:xfrm rot="-2569776">
            <a:off x="7774946" y="-1017900"/>
            <a:ext cx="2265043" cy="2165797"/>
          </a:xfrm>
          <a:custGeom>
            <a:avLst/>
            <a:gdLst/>
            <a:ahLst/>
            <a:cxnLst/>
            <a:rect l="l" t="t" r="r" b="b"/>
            <a:pathLst>
              <a:path w="21339" h="20404" extrusionOk="0">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5" name="Google Shape;545;p9"/>
          <p:cNvGrpSpPr/>
          <p:nvPr/>
        </p:nvGrpSpPr>
        <p:grpSpPr>
          <a:xfrm rot="-6629356">
            <a:off x="7495291" y="3526103"/>
            <a:ext cx="1344346" cy="2469672"/>
            <a:chOff x="272875" y="1419395"/>
            <a:chExt cx="255950" cy="563168"/>
          </a:xfrm>
        </p:grpSpPr>
        <p:sp>
          <p:nvSpPr>
            <p:cNvPr id="546" name="Google Shape;546;p9"/>
            <p:cNvSpPr/>
            <p:nvPr/>
          </p:nvSpPr>
          <p:spPr>
            <a:xfrm>
              <a:off x="471925" y="1963988"/>
              <a:ext cx="26575" cy="18575"/>
            </a:xfrm>
            <a:custGeom>
              <a:avLst/>
              <a:gdLst/>
              <a:ahLst/>
              <a:cxnLst/>
              <a:rect l="l" t="t" r="r" b="b"/>
              <a:pathLst>
                <a:path w="1063" h="743" extrusionOk="0">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9"/>
            <p:cNvSpPr/>
            <p:nvPr/>
          </p:nvSpPr>
          <p:spPr>
            <a:xfrm>
              <a:off x="366725" y="1787738"/>
              <a:ext cx="29875" cy="22300"/>
            </a:xfrm>
            <a:custGeom>
              <a:avLst/>
              <a:gdLst/>
              <a:ahLst/>
              <a:cxnLst/>
              <a:rect l="l" t="t" r="r" b="b"/>
              <a:pathLst>
                <a:path w="1195" h="892" extrusionOk="0">
                  <a:moveTo>
                    <a:pt x="607" y="1"/>
                  </a:moveTo>
                  <a:cubicBezTo>
                    <a:pt x="0" y="1"/>
                    <a:pt x="0" y="892"/>
                    <a:pt x="607" y="892"/>
                  </a:cubicBezTo>
                  <a:cubicBezTo>
                    <a:pt x="1194" y="892"/>
                    <a:pt x="1194" y="1"/>
                    <a:pt x="60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9"/>
            <p:cNvSpPr/>
            <p:nvPr/>
          </p:nvSpPr>
          <p:spPr>
            <a:xfrm>
              <a:off x="380450" y="1835613"/>
              <a:ext cx="9975" cy="8550"/>
            </a:xfrm>
            <a:custGeom>
              <a:avLst/>
              <a:gdLst/>
              <a:ahLst/>
              <a:cxnLst/>
              <a:rect l="l" t="t" r="r" b="b"/>
              <a:pathLst>
                <a:path w="399" h="342" extrusionOk="0">
                  <a:moveTo>
                    <a:pt x="209" y="1"/>
                  </a:moveTo>
                  <a:cubicBezTo>
                    <a:pt x="1" y="38"/>
                    <a:pt x="1" y="323"/>
                    <a:pt x="209" y="342"/>
                  </a:cubicBezTo>
                  <a:cubicBezTo>
                    <a:pt x="399" y="323"/>
                    <a:pt x="399" y="38"/>
                    <a:pt x="209"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9"/>
            <p:cNvSpPr/>
            <p:nvPr/>
          </p:nvSpPr>
          <p:spPr>
            <a:xfrm>
              <a:off x="416475" y="1837513"/>
              <a:ext cx="5700" cy="4750"/>
            </a:xfrm>
            <a:custGeom>
              <a:avLst/>
              <a:gdLst/>
              <a:ahLst/>
              <a:cxnLst/>
              <a:rect l="l" t="t" r="r" b="b"/>
              <a:pathLst>
                <a:path w="228" h="190" extrusionOk="0">
                  <a:moveTo>
                    <a:pt x="114" y="0"/>
                  </a:moveTo>
                  <a:cubicBezTo>
                    <a:pt x="0" y="19"/>
                    <a:pt x="0" y="171"/>
                    <a:pt x="114" y="190"/>
                  </a:cubicBezTo>
                  <a:cubicBezTo>
                    <a:pt x="228" y="171"/>
                    <a:pt x="228" y="19"/>
                    <a:pt x="11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9"/>
            <p:cNvSpPr/>
            <p:nvPr/>
          </p:nvSpPr>
          <p:spPr>
            <a:xfrm>
              <a:off x="415525" y="1877788"/>
              <a:ext cx="7600" cy="10675"/>
            </a:xfrm>
            <a:custGeom>
              <a:avLst/>
              <a:gdLst/>
              <a:ahLst/>
              <a:cxnLst/>
              <a:rect l="l" t="t" r="r" b="b"/>
              <a:pathLst>
                <a:path w="304" h="427" extrusionOk="0">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9"/>
            <p:cNvSpPr/>
            <p:nvPr/>
          </p:nvSpPr>
          <p:spPr>
            <a:xfrm>
              <a:off x="432600" y="1937038"/>
              <a:ext cx="10450" cy="8075"/>
            </a:xfrm>
            <a:custGeom>
              <a:avLst/>
              <a:gdLst/>
              <a:ahLst/>
              <a:cxnLst/>
              <a:rect l="l" t="t" r="r" b="b"/>
              <a:pathLst>
                <a:path w="418" h="323" extrusionOk="0">
                  <a:moveTo>
                    <a:pt x="209" y="0"/>
                  </a:moveTo>
                  <a:cubicBezTo>
                    <a:pt x="0" y="0"/>
                    <a:pt x="0" y="323"/>
                    <a:pt x="209" y="323"/>
                  </a:cubicBezTo>
                  <a:cubicBezTo>
                    <a:pt x="417" y="323"/>
                    <a:pt x="417" y="0"/>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9"/>
            <p:cNvSpPr/>
            <p:nvPr/>
          </p:nvSpPr>
          <p:spPr>
            <a:xfrm>
              <a:off x="452025" y="1974938"/>
              <a:ext cx="9500" cy="7150"/>
            </a:xfrm>
            <a:custGeom>
              <a:avLst/>
              <a:gdLst/>
              <a:ahLst/>
              <a:cxnLst/>
              <a:rect l="l" t="t" r="r" b="b"/>
              <a:pathLst>
                <a:path w="380" h="286" extrusionOk="0">
                  <a:moveTo>
                    <a:pt x="190" y="1"/>
                  </a:moveTo>
                  <a:cubicBezTo>
                    <a:pt x="0" y="1"/>
                    <a:pt x="0" y="285"/>
                    <a:pt x="190" y="285"/>
                  </a:cubicBezTo>
                  <a:cubicBezTo>
                    <a:pt x="379" y="285"/>
                    <a:pt x="379" y="1"/>
                    <a:pt x="19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9"/>
            <p:cNvSpPr/>
            <p:nvPr/>
          </p:nvSpPr>
          <p:spPr>
            <a:xfrm>
              <a:off x="472875" y="1918538"/>
              <a:ext cx="19925" cy="15200"/>
            </a:xfrm>
            <a:custGeom>
              <a:avLst/>
              <a:gdLst/>
              <a:ahLst/>
              <a:cxnLst/>
              <a:rect l="l" t="t" r="r" b="b"/>
              <a:pathLst>
                <a:path w="797" h="608" extrusionOk="0">
                  <a:moveTo>
                    <a:pt x="398" y="1"/>
                  </a:moveTo>
                  <a:cubicBezTo>
                    <a:pt x="0" y="1"/>
                    <a:pt x="0" y="608"/>
                    <a:pt x="398" y="608"/>
                  </a:cubicBezTo>
                  <a:cubicBezTo>
                    <a:pt x="797" y="608"/>
                    <a:pt x="797" y="1"/>
                    <a:pt x="398"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9"/>
            <p:cNvSpPr/>
            <p:nvPr/>
          </p:nvSpPr>
          <p:spPr>
            <a:xfrm>
              <a:off x="444900" y="1890113"/>
              <a:ext cx="16150" cy="11875"/>
            </a:xfrm>
            <a:custGeom>
              <a:avLst/>
              <a:gdLst/>
              <a:ahLst/>
              <a:cxnLst/>
              <a:rect l="l" t="t" r="r" b="b"/>
              <a:pathLst>
                <a:path w="646" h="475" extrusionOk="0">
                  <a:moveTo>
                    <a:pt x="323" y="1"/>
                  </a:moveTo>
                  <a:cubicBezTo>
                    <a:pt x="1" y="1"/>
                    <a:pt x="1" y="475"/>
                    <a:pt x="323" y="475"/>
                  </a:cubicBezTo>
                  <a:cubicBezTo>
                    <a:pt x="645" y="475"/>
                    <a:pt x="645"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9"/>
            <p:cNvSpPr/>
            <p:nvPr/>
          </p:nvSpPr>
          <p:spPr>
            <a:xfrm>
              <a:off x="398475" y="1905288"/>
              <a:ext cx="11875" cy="11400"/>
            </a:xfrm>
            <a:custGeom>
              <a:avLst/>
              <a:gdLst/>
              <a:ahLst/>
              <a:cxnLst/>
              <a:rect l="l" t="t" r="r" b="b"/>
              <a:pathLst>
                <a:path w="475" h="456" extrusionOk="0">
                  <a:moveTo>
                    <a:pt x="228" y="0"/>
                  </a:moveTo>
                  <a:cubicBezTo>
                    <a:pt x="0" y="57"/>
                    <a:pt x="0" y="398"/>
                    <a:pt x="228" y="455"/>
                  </a:cubicBezTo>
                  <a:cubicBezTo>
                    <a:pt x="474" y="398"/>
                    <a:pt x="474" y="57"/>
                    <a:pt x="22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9"/>
            <p:cNvSpPr/>
            <p:nvPr/>
          </p:nvSpPr>
          <p:spPr>
            <a:xfrm>
              <a:off x="454400" y="1849363"/>
              <a:ext cx="11850" cy="11400"/>
            </a:xfrm>
            <a:custGeom>
              <a:avLst/>
              <a:gdLst/>
              <a:ahLst/>
              <a:cxnLst/>
              <a:rect l="l" t="t" r="r" b="b"/>
              <a:pathLst>
                <a:path w="474" h="456" extrusionOk="0">
                  <a:moveTo>
                    <a:pt x="246" y="0"/>
                  </a:moveTo>
                  <a:cubicBezTo>
                    <a:pt x="0" y="57"/>
                    <a:pt x="0" y="398"/>
                    <a:pt x="246" y="455"/>
                  </a:cubicBezTo>
                  <a:cubicBezTo>
                    <a:pt x="474" y="398"/>
                    <a:pt x="474" y="57"/>
                    <a:pt x="24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9"/>
            <p:cNvSpPr/>
            <p:nvPr/>
          </p:nvSpPr>
          <p:spPr>
            <a:xfrm>
              <a:off x="428800" y="1830863"/>
              <a:ext cx="14725" cy="11400"/>
            </a:xfrm>
            <a:custGeom>
              <a:avLst/>
              <a:gdLst/>
              <a:ahLst/>
              <a:cxnLst/>
              <a:rect l="l" t="t" r="r" b="b"/>
              <a:pathLst>
                <a:path w="589" h="456" extrusionOk="0">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9"/>
            <p:cNvSpPr/>
            <p:nvPr/>
          </p:nvSpPr>
          <p:spPr>
            <a:xfrm>
              <a:off x="440175" y="1765463"/>
              <a:ext cx="18025" cy="14725"/>
            </a:xfrm>
            <a:custGeom>
              <a:avLst/>
              <a:gdLst/>
              <a:ahLst/>
              <a:cxnLst/>
              <a:rect l="l" t="t" r="r" b="b"/>
              <a:pathLst>
                <a:path w="721" h="589" extrusionOk="0">
                  <a:moveTo>
                    <a:pt x="361" y="1"/>
                  </a:moveTo>
                  <a:cubicBezTo>
                    <a:pt x="0" y="20"/>
                    <a:pt x="0" y="551"/>
                    <a:pt x="361" y="589"/>
                  </a:cubicBezTo>
                  <a:cubicBezTo>
                    <a:pt x="721" y="551"/>
                    <a:pt x="721" y="20"/>
                    <a:pt x="36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9"/>
            <p:cNvSpPr/>
            <p:nvPr/>
          </p:nvSpPr>
          <p:spPr>
            <a:xfrm>
              <a:off x="385200" y="1777313"/>
              <a:ext cx="15650" cy="13300"/>
            </a:xfrm>
            <a:custGeom>
              <a:avLst/>
              <a:gdLst/>
              <a:ahLst/>
              <a:cxnLst/>
              <a:rect l="l" t="t" r="r" b="b"/>
              <a:pathLst>
                <a:path w="626" h="532" extrusionOk="0">
                  <a:moveTo>
                    <a:pt x="323" y="1"/>
                  </a:moveTo>
                  <a:cubicBezTo>
                    <a:pt x="0" y="39"/>
                    <a:pt x="0" y="494"/>
                    <a:pt x="323" y="532"/>
                  </a:cubicBezTo>
                  <a:cubicBezTo>
                    <a:pt x="626" y="494"/>
                    <a:pt x="626" y="39"/>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9"/>
            <p:cNvSpPr/>
            <p:nvPr/>
          </p:nvSpPr>
          <p:spPr>
            <a:xfrm>
              <a:off x="399875" y="1703388"/>
              <a:ext cx="16150" cy="11875"/>
            </a:xfrm>
            <a:custGeom>
              <a:avLst/>
              <a:gdLst/>
              <a:ahLst/>
              <a:cxnLst/>
              <a:rect l="l" t="t" r="r" b="b"/>
              <a:pathLst>
                <a:path w="646" h="475" extrusionOk="0">
                  <a:moveTo>
                    <a:pt x="323" y="1"/>
                  </a:moveTo>
                  <a:cubicBezTo>
                    <a:pt x="1" y="1"/>
                    <a:pt x="1" y="474"/>
                    <a:pt x="323" y="474"/>
                  </a:cubicBezTo>
                  <a:cubicBezTo>
                    <a:pt x="646" y="474"/>
                    <a:pt x="646" y="1"/>
                    <a:pt x="32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9"/>
            <p:cNvSpPr/>
            <p:nvPr/>
          </p:nvSpPr>
          <p:spPr>
            <a:xfrm>
              <a:off x="354400" y="1709538"/>
              <a:ext cx="17550" cy="14250"/>
            </a:xfrm>
            <a:custGeom>
              <a:avLst/>
              <a:gdLst/>
              <a:ahLst/>
              <a:cxnLst/>
              <a:rect l="l" t="t" r="r" b="b"/>
              <a:pathLst>
                <a:path w="702" h="570" extrusionOk="0">
                  <a:moveTo>
                    <a:pt x="341" y="1"/>
                  </a:moveTo>
                  <a:cubicBezTo>
                    <a:pt x="0" y="20"/>
                    <a:pt x="0" y="532"/>
                    <a:pt x="341" y="570"/>
                  </a:cubicBezTo>
                  <a:cubicBezTo>
                    <a:pt x="702" y="532"/>
                    <a:pt x="702" y="20"/>
                    <a:pt x="34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9"/>
            <p:cNvSpPr/>
            <p:nvPr/>
          </p:nvSpPr>
          <p:spPr>
            <a:xfrm>
              <a:off x="369050" y="1615955"/>
              <a:ext cx="19450" cy="14250"/>
            </a:xfrm>
            <a:custGeom>
              <a:avLst/>
              <a:gdLst/>
              <a:ahLst/>
              <a:cxnLst/>
              <a:rect l="l" t="t" r="r" b="b"/>
              <a:pathLst>
                <a:path w="778" h="570" extrusionOk="0">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9"/>
            <p:cNvSpPr/>
            <p:nvPr/>
          </p:nvSpPr>
          <p:spPr>
            <a:xfrm>
              <a:off x="490635" y="1582215"/>
              <a:ext cx="17550" cy="13750"/>
            </a:xfrm>
            <a:custGeom>
              <a:avLst/>
              <a:gdLst/>
              <a:ahLst/>
              <a:cxnLst/>
              <a:rect l="l" t="t" r="r" b="b"/>
              <a:pathLst>
                <a:path w="702" h="550" extrusionOk="0">
                  <a:moveTo>
                    <a:pt x="360" y="0"/>
                  </a:moveTo>
                  <a:cubicBezTo>
                    <a:pt x="0" y="0"/>
                    <a:pt x="0" y="550"/>
                    <a:pt x="360" y="550"/>
                  </a:cubicBezTo>
                  <a:cubicBezTo>
                    <a:pt x="701" y="550"/>
                    <a:pt x="701" y="0"/>
                    <a:pt x="360"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9"/>
            <p:cNvSpPr/>
            <p:nvPr/>
          </p:nvSpPr>
          <p:spPr>
            <a:xfrm>
              <a:off x="297525" y="1637988"/>
              <a:ext cx="18975" cy="14725"/>
            </a:xfrm>
            <a:custGeom>
              <a:avLst/>
              <a:gdLst/>
              <a:ahLst/>
              <a:cxnLst/>
              <a:rect l="l" t="t" r="r" b="b"/>
              <a:pathLst>
                <a:path w="759" h="589" extrusionOk="0">
                  <a:moveTo>
                    <a:pt x="379" y="0"/>
                  </a:moveTo>
                  <a:cubicBezTo>
                    <a:pt x="0" y="0"/>
                    <a:pt x="0" y="588"/>
                    <a:pt x="379" y="588"/>
                  </a:cubicBezTo>
                  <a:cubicBezTo>
                    <a:pt x="759" y="588"/>
                    <a:pt x="759" y="0"/>
                    <a:pt x="37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9"/>
            <p:cNvSpPr/>
            <p:nvPr/>
          </p:nvSpPr>
          <p:spPr>
            <a:xfrm>
              <a:off x="438343" y="1487068"/>
              <a:ext cx="20875" cy="15675"/>
            </a:xfrm>
            <a:custGeom>
              <a:avLst/>
              <a:gdLst/>
              <a:ahLst/>
              <a:cxnLst/>
              <a:rect l="l" t="t" r="r" b="b"/>
              <a:pathLst>
                <a:path w="835" h="627" extrusionOk="0">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9"/>
            <p:cNvSpPr/>
            <p:nvPr/>
          </p:nvSpPr>
          <p:spPr>
            <a:xfrm>
              <a:off x="311750" y="1588238"/>
              <a:ext cx="12800" cy="9500"/>
            </a:xfrm>
            <a:custGeom>
              <a:avLst/>
              <a:gdLst/>
              <a:ahLst/>
              <a:cxnLst/>
              <a:rect l="l" t="t" r="r" b="b"/>
              <a:pathLst>
                <a:path w="512" h="380" extrusionOk="0">
                  <a:moveTo>
                    <a:pt x="265" y="0"/>
                  </a:moveTo>
                  <a:cubicBezTo>
                    <a:pt x="0" y="0"/>
                    <a:pt x="0" y="379"/>
                    <a:pt x="265" y="379"/>
                  </a:cubicBezTo>
                  <a:cubicBezTo>
                    <a:pt x="512" y="379"/>
                    <a:pt x="512" y="0"/>
                    <a:pt x="265"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9"/>
            <p:cNvSpPr/>
            <p:nvPr/>
          </p:nvSpPr>
          <p:spPr>
            <a:xfrm>
              <a:off x="285675" y="1574488"/>
              <a:ext cx="20400" cy="15175"/>
            </a:xfrm>
            <a:custGeom>
              <a:avLst/>
              <a:gdLst/>
              <a:ahLst/>
              <a:cxnLst/>
              <a:rect l="l" t="t" r="r" b="b"/>
              <a:pathLst>
                <a:path w="816" h="607" extrusionOk="0">
                  <a:moveTo>
                    <a:pt x="398" y="0"/>
                  </a:moveTo>
                  <a:cubicBezTo>
                    <a:pt x="0" y="0"/>
                    <a:pt x="0" y="607"/>
                    <a:pt x="398" y="607"/>
                  </a:cubicBezTo>
                  <a:cubicBezTo>
                    <a:pt x="816" y="607"/>
                    <a:pt x="816" y="0"/>
                    <a:pt x="39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9"/>
            <p:cNvSpPr/>
            <p:nvPr/>
          </p:nvSpPr>
          <p:spPr>
            <a:xfrm>
              <a:off x="354400" y="1551263"/>
              <a:ext cx="9975" cy="8550"/>
            </a:xfrm>
            <a:custGeom>
              <a:avLst/>
              <a:gdLst/>
              <a:ahLst/>
              <a:cxnLst/>
              <a:rect l="l" t="t" r="r" b="b"/>
              <a:pathLst>
                <a:path w="399" h="342" extrusionOk="0">
                  <a:moveTo>
                    <a:pt x="209" y="0"/>
                  </a:moveTo>
                  <a:cubicBezTo>
                    <a:pt x="0" y="38"/>
                    <a:pt x="0" y="323"/>
                    <a:pt x="209" y="342"/>
                  </a:cubicBezTo>
                  <a:cubicBezTo>
                    <a:pt x="398" y="323"/>
                    <a:pt x="398" y="38"/>
                    <a:pt x="209"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9"/>
            <p:cNvSpPr/>
            <p:nvPr/>
          </p:nvSpPr>
          <p:spPr>
            <a:xfrm>
              <a:off x="337800" y="1527563"/>
              <a:ext cx="13300" cy="11400"/>
            </a:xfrm>
            <a:custGeom>
              <a:avLst/>
              <a:gdLst/>
              <a:ahLst/>
              <a:cxnLst/>
              <a:rect l="l" t="t" r="r" b="b"/>
              <a:pathLst>
                <a:path w="532" h="456" extrusionOk="0">
                  <a:moveTo>
                    <a:pt x="266" y="1"/>
                  </a:moveTo>
                  <a:cubicBezTo>
                    <a:pt x="1" y="38"/>
                    <a:pt x="1" y="418"/>
                    <a:pt x="266" y="455"/>
                  </a:cubicBezTo>
                  <a:cubicBezTo>
                    <a:pt x="531" y="418"/>
                    <a:pt x="531" y="38"/>
                    <a:pt x="266"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9"/>
            <p:cNvSpPr/>
            <p:nvPr/>
          </p:nvSpPr>
          <p:spPr>
            <a:xfrm>
              <a:off x="272875" y="1700063"/>
              <a:ext cx="23250" cy="18050"/>
            </a:xfrm>
            <a:custGeom>
              <a:avLst/>
              <a:gdLst/>
              <a:ahLst/>
              <a:cxnLst/>
              <a:rect l="l" t="t" r="r" b="b"/>
              <a:pathLst>
                <a:path w="930" h="722" extrusionOk="0">
                  <a:moveTo>
                    <a:pt x="474" y="1"/>
                  </a:moveTo>
                  <a:cubicBezTo>
                    <a:pt x="0" y="1"/>
                    <a:pt x="0" y="721"/>
                    <a:pt x="474" y="721"/>
                  </a:cubicBezTo>
                  <a:cubicBezTo>
                    <a:pt x="929" y="721"/>
                    <a:pt x="929" y="1"/>
                    <a:pt x="474"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9"/>
            <p:cNvSpPr/>
            <p:nvPr/>
          </p:nvSpPr>
          <p:spPr>
            <a:xfrm>
              <a:off x="507000" y="1726138"/>
              <a:ext cx="3800" cy="3350"/>
            </a:xfrm>
            <a:custGeom>
              <a:avLst/>
              <a:gdLst/>
              <a:ahLst/>
              <a:cxnLst/>
              <a:rect l="l" t="t" r="r" b="b"/>
              <a:pathLst>
                <a:path w="152" h="134" extrusionOk="0">
                  <a:moveTo>
                    <a:pt x="76" y="0"/>
                  </a:moveTo>
                  <a:cubicBezTo>
                    <a:pt x="0" y="0"/>
                    <a:pt x="0" y="114"/>
                    <a:pt x="76" y="133"/>
                  </a:cubicBezTo>
                  <a:cubicBezTo>
                    <a:pt x="152" y="114"/>
                    <a:pt x="152" y="0"/>
                    <a:pt x="7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9"/>
            <p:cNvSpPr/>
            <p:nvPr/>
          </p:nvSpPr>
          <p:spPr>
            <a:xfrm>
              <a:off x="485200" y="1780638"/>
              <a:ext cx="18025" cy="13775"/>
            </a:xfrm>
            <a:custGeom>
              <a:avLst/>
              <a:gdLst/>
              <a:ahLst/>
              <a:cxnLst/>
              <a:rect l="l" t="t" r="r" b="b"/>
              <a:pathLst>
                <a:path w="721" h="551" extrusionOk="0">
                  <a:moveTo>
                    <a:pt x="360" y="1"/>
                  </a:moveTo>
                  <a:cubicBezTo>
                    <a:pt x="0" y="1"/>
                    <a:pt x="0" y="550"/>
                    <a:pt x="360" y="550"/>
                  </a:cubicBezTo>
                  <a:cubicBezTo>
                    <a:pt x="721" y="550"/>
                    <a:pt x="721" y="1"/>
                    <a:pt x="360"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9"/>
            <p:cNvSpPr/>
            <p:nvPr/>
          </p:nvSpPr>
          <p:spPr>
            <a:xfrm>
              <a:off x="502250" y="1829463"/>
              <a:ext cx="9500" cy="6175"/>
            </a:xfrm>
            <a:custGeom>
              <a:avLst/>
              <a:gdLst/>
              <a:ahLst/>
              <a:cxnLst/>
              <a:rect l="l" t="t" r="r" b="b"/>
              <a:pathLst>
                <a:path w="380" h="247" extrusionOk="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9"/>
            <p:cNvSpPr/>
            <p:nvPr/>
          </p:nvSpPr>
          <p:spPr>
            <a:xfrm>
              <a:off x="504150" y="1867838"/>
              <a:ext cx="24675" cy="18975"/>
            </a:xfrm>
            <a:custGeom>
              <a:avLst/>
              <a:gdLst/>
              <a:ahLst/>
              <a:cxnLst/>
              <a:rect l="l" t="t" r="r" b="b"/>
              <a:pathLst>
                <a:path w="987" h="759" extrusionOk="0">
                  <a:moveTo>
                    <a:pt x="493" y="1"/>
                  </a:moveTo>
                  <a:cubicBezTo>
                    <a:pt x="1" y="1"/>
                    <a:pt x="1" y="759"/>
                    <a:pt x="493" y="759"/>
                  </a:cubicBezTo>
                  <a:cubicBezTo>
                    <a:pt x="986" y="759"/>
                    <a:pt x="986" y="1"/>
                    <a:pt x="493"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9"/>
            <p:cNvSpPr/>
            <p:nvPr/>
          </p:nvSpPr>
          <p:spPr>
            <a:xfrm>
              <a:off x="360075" y="1953883"/>
              <a:ext cx="20875" cy="17075"/>
            </a:xfrm>
            <a:custGeom>
              <a:avLst/>
              <a:gdLst/>
              <a:ahLst/>
              <a:cxnLst/>
              <a:rect l="l" t="t" r="r" b="b"/>
              <a:pathLst>
                <a:path w="835" h="683" extrusionOk="0">
                  <a:moveTo>
                    <a:pt x="418" y="0"/>
                  </a:moveTo>
                  <a:cubicBezTo>
                    <a:pt x="1" y="38"/>
                    <a:pt x="1" y="645"/>
                    <a:pt x="418" y="683"/>
                  </a:cubicBezTo>
                  <a:cubicBezTo>
                    <a:pt x="835" y="645"/>
                    <a:pt x="835" y="38"/>
                    <a:pt x="418"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9"/>
            <p:cNvSpPr/>
            <p:nvPr/>
          </p:nvSpPr>
          <p:spPr>
            <a:xfrm>
              <a:off x="319325" y="1860263"/>
              <a:ext cx="16125" cy="12350"/>
            </a:xfrm>
            <a:custGeom>
              <a:avLst/>
              <a:gdLst/>
              <a:ahLst/>
              <a:cxnLst/>
              <a:rect l="l" t="t" r="r" b="b"/>
              <a:pathLst>
                <a:path w="645" h="494" extrusionOk="0">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9"/>
            <p:cNvSpPr/>
            <p:nvPr/>
          </p:nvSpPr>
          <p:spPr>
            <a:xfrm>
              <a:off x="325475" y="1808138"/>
              <a:ext cx="15675" cy="11850"/>
            </a:xfrm>
            <a:custGeom>
              <a:avLst/>
              <a:gdLst/>
              <a:ahLst/>
              <a:cxnLst/>
              <a:rect l="l" t="t" r="r" b="b"/>
              <a:pathLst>
                <a:path w="627" h="474" extrusionOk="0">
                  <a:moveTo>
                    <a:pt x="304" y="0"/>
                  </a:moveTo>
                  <a:cubicBezTo>
                    <a:pt x="1" y="0"/>
                    <a:pt x="1" y="474"/>
                    <a:pt x="304" y="474"/>
                  </a:cubicBezTo>
                  <a:cubicBezTo>
                    <a:pt x="626" y="474"/>
                    <a:pt x="626" y="0"/>
                    <a:pt x="30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9"/>
            <p:cNvSpPr/>
            <p:nvPr/>
          </p:nvSpPr>
          <p:spPr>
            <a:xfrm>
              <a:off x="298950" y="1787738"/>
              <a:ext cx="8550" cy="7150"/>
            </a:xfrm>
            <a:custGeom>
              <a:avLst/>
              <a:gdLst/>
              <a:ahLst/>
              <a:cxnLst/>
              <a:rect l="l" t="t" r="r" b="b"/>
              <a:pathLst>
                <a:path w="342" h="286" extrusionOk="0">
                  <a:moveTo>
                    <a:pt x="171" y="1"/>
                  </a:moveTo>
                  <a:cubicBezTo>
                    <a:pt x="0" y="20"/>
                    <a:pt x="0" y="266"/>
                    <a:pt x="171" y="285"/>
                  </a:cubicBezTo>
                  <a:cubicBezTo>
                    <a:pt x="341" y="266"/>
                    <a:pt x="341" y="20"/>
                    <a:pt x="171"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9"/>
            <p:cNvSpPr/>
            <p:nvPr/>
          </p:nvSpPr>
          <p:spPr>
            <a:xfrm>
              <a:off x="394558" y="1560904"/>
              <a:ext cx="21825" cy="16625"/>
            </a:xfrm>
            <a:custGeom>
              <a:avLst/>
              <a:gdLst/>
              <a:ahLst/>
              <a:cxnLst/>
              <a:rect l="l" t="t" r="r" b="b"/>
              <a:pathLst>
                <a:path w="873" h="665" extrusionOk="0">
                  <a:moveTo>
                    <a:pt x="437" y="1"/>
                  </a:moveTo>
                  <a:cubicBezTo>
                    <a:pt x="1" y="1"/>
                    <a:pt x="1" y="664"/>
                    <a:pt x="437" y="664"/>
                  </a:cubicBezTo>
                  <a:cubicBezTo>
                    <a:pt x="873" y="664"/>
                    <a:pt x="873" y="1"/>
                    <a:pt x="437" y="1"/>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9"/>
            <p:cNvSpPr/>
            <p:nvPr/>
          </p:nvSpPr>
          <p:spPr>
            <a:xfrm>
              <a:off x="418850" y="1419395"/>
              <a:ext cx="23250" cy="18975"/>
            </a:xfrm>
            <a:custGeom>
              <a:avLst/>
              <a:gdLst/>
              <a:ahLst/>
              <a:cxnLst/>
              <a:rect l="l" t="t" r="r" b="b"/>
              <a:pathLst>
                <a:path w="930" h="759" extrusionOk="0">
                  <a:moveTo>
                    <a:pt x="474" y="0"/>
                  </a:moveTo>
                  <a:cubicBezTo>
                    <a:pt x="0" y="38"/>
                    <a:pt x="0" y="721"/>
                    <a:pt x="474" y="758"/>
                  </a:cubicBezTo>
                  <a:cubicBezTo>
                    <a:pt x="929" y="721"/>
                    <a:pt x="929" y="38"/>
                    <a:pt x="474" y="0"/>
                  </a:cubicBezTo>
                  <a:close/>
                </a:path>
              </a:pathLst>
            </a:custGeom>
            <a:solidFill>
              <a:srgbClr val="3C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81" name="Google Shape;581;p9"/>
          <p:cNvPicPr preferRelativeResize="0"/>
          <p:nvPr/>
        </p:nvPicPr>
        <p:blipFill>
          <a:blip r:embed="rId3">
            <a:alphaModFix amt="82000"/>
          </a:blip>
          <a:stretch>
            <a:fillRect/>
          </a:stretch>
        </p:blipFill>
        <p:spPr>
          <a:xfrm rot="-5400005">
            <a:off x="-1096437" y="-959501"/>
            <a:ext cx="3632875" cy="299902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82" name="Shape 582"/>
        <p:cNvGrpSpPr/>
        <p:nvPr/>
      </p:nvGrpSpPr>
      <p:grpSpPr>
        <a:xfrm>
          <a:off x="0" y="0"/>
          <a:ext cx="0" cy="0"/>
          <a:chOff x="0" y="0"/>
          <a:chExt cx="0" cy="0"/>
        </a:xfrm>
      </p:grpSpPr>
      <p:sp>
        <p:nvSpPr>
          <p:cNvPr id="583" name="Google Shape;583;p10"/>
          <p:cNvSpPr txBox="1"/>
          <p:nvPr>
            <p:ph type="title"/>
          </p:nvPr>
        </p:nvSpPr>
        <p:spPr>
          <a:xfrm>
            <a:off x="720000" y="3314050"/>
            <a:ext cx="7704000" cy="12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6" Type="http://schemas.openxmlformats.org/officeDocument/2006/relationships/theme" Target="../theme/theme1.xml"/><Relationship Id="rId35" Type="http://schemas.openxmlformats.org/officeDocument/2006/relationships/image" Target="../media/image23.jpeg"/><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5"/>
          <a:stretch>
            <a:fillRect/>
          </a:stretch>
        </a:blip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1pPr>
            <a:lvl2pPr lvl="1"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2pPr>
            <a:lvl3pPr lvl="2"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3pPr>
            <a:lvl4pPr lvl="3"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4pPr>
            <a:lvl5pPr lvl="4"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5pPr>
            <a:lvl6pPr lvl="5"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6pPr>
            <a:lvl7pPr lvl="6"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7pPr>
            <a:lvl8pPr lvl="7"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8pPr>
            <a:lvl9pPr lvl="8"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4.xml"/><Relationship Id="rId1" Type="http://schemas.openxmlformats.org/officeDocument/2006/relationships/image" Target="../media/image40.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24.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8.xml"/><Relationship Id="rId2" Type="http://schemas.openxmlformats.org/officeDocument/2006/relationships/image" Target="../media/image25.jpe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5.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image" Target="../media/image29.png"/><Relationship Id="rId7" Type="http://schemas.openxmlformats.org/officeDocument/2006/relationships/tags" Target="../tags/tag6.xml"/><Relationship Id="rId6" Type="http://schemas.openxmlformats.org/officeDocument/2006/relationships/image" Target="../media/image28.png"/><Relationship Id="rId5" Type="http://schemas.openxmlformats.org/officeDocument/2006/relationships/tags" Target="../tags/tag5.xml"/><Relationship Id="rId4" Type="http://schemas.openxmlformats.org/officeDocument/2006/relationships/image" Target="../media/image27.png"/><Relationship Id="rId3" Type="http://schemas.openxmlformats.org/officeDocument/2006/relationships/tags" Target="../tags/tag4.xml"/><Relationship Id="rId2" Type="http://schemas.openxmlformats.org/officeDocument/2006/relationships/image" Target="../media/image26.png"/><Relationship Id="rId14" Type="http://schemas.openxmlformats.org/officeDocument/2006/relationships/notesSlide" Target="../notesSlides/notesSlide6.xml"/><Relationship Id="rId13" Type="http://schemas.openxmlformats.org/officeDocument/2006/relationships/slideLayout" Target="../slideLayouts/slideLayout20.xml"/><Relationship Id="rId12" Type="http://schemas.openxmlformats.org/officeDocument/2006/relationships/image" Target="../media/image31.png"/><Relationship Id="rId11" Type="http://schemas.openxmlformats.org/officeDocument/2006/relationships/tags" Target="../tags/tag8.xml"/><Relationship Id="rId10" Type="http://schemas.openxmlformats.org/officeDocument/2006/relationships/image" Target="../media/image30.png"/><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image" Target="../media/image35.png"/><Relationship Id="rId4" Type="http://schemas.openxmlformats.org/officeDocument/2006/relationships/image" Target="../media/image34.png"/><Relationship Id="rId3" Type="http://schemas.openxmlformats.org/officeDocument/2006/relationships/image" Target="../media/image33.png"/><Relationship Id="rId2" Type="http://schemas.openxmlformats.org/officeDocument/2006/relationships/tags" Target="../tags/tag9.xml"/><Relationship Id="rId10" Type="http://schemas.openxmlformats.org/officeDocument/2006/relationships/notesSlide" Target="../notesSlides/notesSlide8.xml"/><Relationship Id="rId1" Type="http://schemas.openxmlformats.org/officeDocument/2006/relationships/image" Target="../media/image32.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5.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image" Target="../media/image37.png"/><Relationship Id="rId10" Type="http://schemas.openxmlformats.org/officeDocument/2006/relationships/notesSlide" Target="../notesSlides/notesSlide9.xml"/><Relationship Id="rId1"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124" name="Shape 2124"/>
        <p:cNvGrpSpPr/>
        <p:nvPr/>
      </p:nvGrpSpPr>
      <p:grpSpPr>
        <a:xfrm>
          <a:off x="0" y="0"/>
          <a:ext cx="0" cy="0"/>
          <a:chOff x="0" y="0"/>
          <a:chExt cx="0" cy="0"/>
        </a:xfrm>
      </p:grpSpPr>
      <p:pic>
        <p:nvPicPr>
          <p:cNvPr id="2125" name="Google Shape;2125;p38"/>
          <p:cNvPicPr preferRelativeResize="0"/>
          <p:nvPr/>
        </p:nvPicPr>
        <p:blipFill>
          <a:blip r:embed="rId1">
            <a:alphaModFix amt="74000"/>
          </a:blip>
          <a:stretch>
            <a:fillRect/>
          </a:stretch>
        </p:blipFill>
        <p:spPr>
          <a:xfrm rot="9461196">
            <a:off x="1917996" y="2388117"/>
            <a:ext cx="2894873" cy="2593323"/>
          </a:xfrm>
          <a:prstGeom prst="rect">
            <a:avLst/>
          </a:prstGeom>
          <a:noFill/>
          <a:ln>
            <a:noFill/>
          </a:ln>
        </p:spPr>
      </p:pic>
      <p:pic>
        <p:nvPicPr>
          <p:cNvPr id="2126" name="Google Shape;2126;p38"/>
          <p:cNvPicPr preferRelativeResize="0"/>
          <p:nvPr/>
        </p:nvPicPr>
        <p:blipFill>
          <a:blip r:embed="rId2">
            <a:alphaModFix amt="74000"/>
          </a:blip>
          <a:stretch>
            <a:fillRect/>
          </a:stretch>
        </p:blipFill>
        <p:spPr>
          <a:xfrm rot="1377427">
            <a:off x="4764679" y="752254"/>
            <a:ext cx="2894876" cy="2593327"/>
          </a:xfrm>
          <a:prstGeom prst="rect">
            <a:avLst/>
          </a:prstGeom>
          <a:noFill/>
          <a:ln>
            <a:noFill/>
          </a:ln>
        </p:spPr>
      </p:pic>
      <p:pic>
        <p:nvPicPr>
          <p:cNvPr id="2127" name="Google Shape;2127;p38"/>
          <p:cNvPicPr preferRelativeResize="0"/>
          <p:nvPr/>
        </p:nvPicPr>
        <p:blipFill>
          <a:blip r:embed="rId3">
            <a:alphaModFix amt="47000"/>
          </a:blip>
          <a:stretch>
            <a:fillRect/>
          </a:stretch>
        </p:blipFill>
        <p:spPr>
          <a:xfrm>
            <a:off x="1808452" y="227299"/>
            <a:ext cx="5527099" cy="4562724"/>
          </a:xfrm>
          <a:prstGeom prst="rect">
            <a:avLst/>
          </a:prstGeom>
          <a:noFill/>
          <a:ln>
            <a:noFill/>
          </a:ln>
        </p:spPr>
      </p:pic>
      <p:sp>
        <p:nvSpPr>
          <p:cNvPr id="2128" name="Google Shape;2128;p38"/>
          <p:cNvSpPr txBox="1"/>
          <p:nvPr>
            <p:ph type="ctrTitle"/>
          </p:nvPr>
        </p:nvSpPr>
        <p:spPr>
          <a:xfrm>
            <a:off x="1426500" y="1130675"/>
            <a:ext cx="62910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a:solidFill>
                  <a:schemeClr val="tx1"/>
                </a:solidFill>
                <a:latin typeface="宋体" panose="02010600030101010101" pitchFamily="2" charset="-122"/>
                <a:ea typeface="宋体" panose="02010600030101010101" pitchFamily="2" charset="-122"/>
              </a:rPr>
              <a:t>数据库课程设计期中报告</a:t>
            </a:r>
            <a:endParaRPr lang="zh-CN" altLang="en-US">
              <a:solidFill>
                <a:schemeClr val="tx1"/>
              </a:solidFill>
              <a:latin typeface="宋体" panose="02010600030101010101" pitchFamily="2" charset="-122"/>
              <a:ea typeface="宋体" panose="02010600030101010101" pitchFamily="2" charset="-122"/>
            </a:endParaRPr>
          </a:p>
        </p:txBody>
      </p:sp>
      <p:sp>
        <p:nvSpPr>
          <p:cNvPr id="2129" name="Google Shape;2129;p38"/>
          <p:cNvSpPr txBox="1"/>
          <p:nvPr>
            <p:ph type="subTitle" idx="1"/>
          </p:nvPr>
        </p:nvSpPr>
        <p:spPr>
          <a:xfrm>
            <a:off x="720000" y="3436125"/>
            <a:ext cx="77040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latin typeface="宋体" panose="02010600030101010101" pitchFamily="2" charset="-122"/>
                <a:ea typeface="宋体" panose="02010600030101010101" pitchFamily="2" charset="-122"/>
                <a:cs typeface="宋体" panose="02010600030101010101" pitchFamily="2" charset="-122"/>
              </a:rPr>
              <a:t>2051454 </a:t>
            </a:r>
            <a:r>
              <a:rPr lang="zh-CN" altLang="en-US">
                <a:latin typeface="宋体" panose="02010600030101010101" pitchFamily="2" charset="-122"/>
                <a:ea typeface="宋体" panose="02010600030101010101" pitchFamily="2" charset="-122"/>
                <a:cs typeface="宋体" panose="02010600030101010101" pitchFamily="2" charset="-122"/>
              </a:rPr>
              <a:t>王逸菲</a:t>
            </a:r>
            <a:endParaRPr lang="zh-CN" altLang="en-US">
              <a:latin typeface="宋体" panose="02010600030101010101" pitchFamily="2" charset="-122"/>
              <a:ea typeface="宋体" panose="02010600030101010101" pitchFamily="2" charset="-122"/>
              <a:cs typeface="宋体" panose="02010600030101010101" pitchFamily="2" charset="-122"/>
            </a:endParaRPr>
          </a:p>
        </p:txBody>
      </p:sp>
      <p:sp>
        <p:nvSpPr>
          <p:cNvPr id="2130" name="Google Shape;2130;p38"/>
          <p:cNvSpPr/>
          <p:nvPr/>
        </p:nvSpPr>
        <p:spPr>
          <a:xfrm>
            <a:off x="-3657600" y="7305175"/>
            <a:ext cx="792600" cy="792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169" name="Shape 2169"/>
        <p:cNvGrpSpPr/>
        <p:nvPr/>
      </p:nvGrpSpPr>
      <p:grpSpPr>
        <a:xfrm>
          <a:off x="0" y="0"/>
          <a:ext cx="0" cy="0"/>
          <a:chOff x="0" y="0"/>
          <a:chExt cx="0" cy="0"/>
        </a:xfrm>
      </p:grpSpPr>
      <p:sp>
        <p:nvSpPr>
          <p:cNvPr id="2170" name="Google Shape;2170;p41"/>
          <p:cNvSpPr txBox="1"/>
          <p:nvPr>
            <p:ph type="subTitle" idx="1"/>
          </p:nvPr>
        </p:nvSpPr>
        <p:spPr>
          <a:xfrm>
            <a:off x="671195" y="2360930"/>
            <a:ext cx="4333875" cy="1520825"/>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altLang="en-GB" sz="1800">
                <a:solidFill>
                  <a:schemeClr val="tx1"/>
                </a:solidFill>
              </a:rPr>
              <a:t>1</a:t>
            </a:r>
            <a:r>
              <a:rPr lang="zh-CN" altLang="en-US" sz="1800">
                <a:solidFill>
                  <a:schemeClr val="tx1"/>
                </a:solidFill>
                <a:ea typeface="宋体" panose="02010600030101010101" pitchFamily="2" charset="-122"/>
              </a:rPr>
              <a:t>、区分</a:t>
            </a:r>
            <a:r>
              <a:rPr lang="en-US" altLang="zh-CN" sz="1800">
                <a:solidFill>
                  <a:schemeClr val="tx1"/>
                </a:solidFill>
                <a:ea typeface="宋体" panose="02010600030101010101" pitchFamily="2" charset="-122"/>
              </a:rPr>
              <a:t>admin</a:t>
            </a:r>
            <a:r>
              <a:rPr lang="zh-CN" altLang="en-US" sz="1800">
                <a:solidFill>
                  <a:schemeClr val="tx1"/>
                </a:solidFill>
                <a:ea typeface="宋体" panose="02010600030101010101" pitchFamily="2" charset="-122"/>
              </a:rPr>
              <a:t>与普通用户</a:t>
            </a:r>
            <a:r>
              <a:rPr lang="en-US" altLang="zh-CN" sz="1800">
                <a:solidFill>
                  <a:schemeClr val="tx1"/>
                </a:solidFill>
                <a:ea typeface="宋体" panose="02010600030101010101" pitchFamily="2" charset="-122"/>
              </a:rPr>
              <a:t>  —— May 5</a:t>
            </a:r>
            <a:endParaRPr lang="zh-CN" altLang="en-US" sz="1800">
              <a:solidFill>
                <a:schemeClr val="tx1"/>
              </a:solidFill>
              <a:ea typeface="宋体" panose="02010600030101010101" pitchFamily="2" charset="-122"/>
            </a:endParaRPr>
          </a:p>
          <a:p>
            <a:pPr marL="0" lvl="0" indent="0" algn="l" rtl="0">
              <a:lnSpc>
                <a:spcPct val="150000"/>
              </a:lnSpc>
              <a:spcBef>
                <a:spcPts val="0"/>
              </a:spcBef>
              <a:spcAft>
                <a:spcPts val="0"/>
              </a:spcAft>
              <a:buNone/>
            </a:pPr>
            <a:r>
              <a:rPr lang="en-US" altLang="zh-CN" sz="1800">
                <a:solidFill>
                  <a:schemeClr val="tx1"/>
                </a:solidFill>
                <a:ea typeface="宋体" panose="02010600030101010101" pitchFamily="2" charset="-122"/>
              </a:rPr>
              <a:t>2</a:t>
            </a:r>
            <a:r>
              <a:rPr lang="zh-CN" altLang="en-US" sz="1800">
                <a:solidFill>
                  <a:schemeClr val="tx1"/>
                </a:solidFill>
                <a:ea typeface="宋体" panose="02010600030101010101" pitchFamily="2" charset="-122"/>
              </a:rPr>
              <a:t>、实现订阅功能</a:t>
            </a:r>
            <a:r>
              <a:rPr lang="en-US" altLang="zh-CN" sz="1800">
                <a:solidFill>
                  <a:schemeClr val="tx1"/>
                </a:solidFill>
                <a:ea typeface="宋体" panose="02010600030101010101" pitchFamily="2" charset="-122"/>
              </a:rPr>
              <a:t>    ——June 1</a:t>
            </a:r>
            <a:endParaRPr lang="zh-CN" altLang="en-US" sz="1800">
              <a:solidFill>
                <a:schemeClr val="tx1"/>
              </a:solidFill>
              <a:ea typeface="宋体" panose="02010600030101010101" pitchFamily="2" charset="-122"/>
            </a:endParaRPr>
          </a:p>
          <a:p>
            <a:pPr marL="0" lvl="0" indent="0" algn="l" rtl="0">
              <a:lnSpc>
                <a:spcPct val="150000"/>
              </a:lnSpc>
              <a:spcBef>
                <a:spcPts val="0"/>
              </a:spcBef>
              <a:spcAft>
                <a:spcPts val="0"/>
              </a:spcAft>
              <a:buNone/>
            </a:pPr>
            <a:r>
              <a:rPr lang="en-US" altLang="zh-CN" sz="1800">
                <a:solidFill>
                  <a:schemeClr val="tx1"/>
                </a:solidFill>
                <a:ea typeface="宋体" panose="02010600030101010101" pitchFamily="2" charset="-122"/>
              </a:rPr>
              <a:t>3</a:t>
            </a:r>
            <a:r>
              <a:rPr lang="zh-CN" altLang="en-US" sz="1800">
                <a:solidFill>
                  <a:schemeClr val="tx1"/>
                </a:solidFill>
                <a:ea typeface="宋体" panose="02010600030101010101" pitchFamily="2" charset="-122"/>
              </a:rPr>
              <a:t>、实现台风详情页</a:t>
            </a:r>
            <a:r>
              <a:rPr lang="en-US" altLang="zh-CN" sz="1800">
                <a:solidFill>
                  <a:schemeClr val="tx1"/>
                </a:solidFill>
                <a:ea typeface="宋体" panose="02010600030101010101" pitchFamily="2" charset="-122"/>
              </a:rPr>
              <a:t> ——June 7</a:t>
            </a:r>
            <a:endParaRPr lang="en-US" altLang="zh-CN" sz="1800">
              <a:solidFill>
                <a:schemeClr val="tx1"/>
              </a:solidFill>
              <a:ea typeface="宋体" panose="02010600030101010101" pitchFamily="2" charset="-122"/>
            </a:endParaRPr>
          </a:p>
        </p:txBody>
      </p:sp>
      <p:pic>
        <p:nvPicPr>
          <p:cNvPr id="2171" name="Google Shape;2171;p41" descr="C:\Users\13256\Desktop\images.jpgimages"/>
          <p:cNvPicPr preferRelativeResize="0"/>
          <p:nvPr/>
        </p:nvPicPr>
        <p:blipFill rotWithShape="1">
          <a:blip r:embed="rId1">
            <a:alphaModFix amt="89000"/>
          </a:blip>
          <a:srcRect/>
          <a:stretch>
            <a:fillRect/>
          </a:stretch>
        </p:blipFill>
        <p:spPr>
          <a:xfrm>
            <a:off x="5507990" y="483870"/>
            <a:ext cx="2572385" cy="3949065"/>
          </a:xfrm>
          <a:prstGeom prst="ellipse">
            <a:avLst/>
          </a:prstGeom>
          <a:noFill/>
          <a:ln>
            <a:noFill/>
          </a:ln>
        </p:spPr>
      </p:pic>
      <p:sp>
        <p:nvSpPr>
          <p:cNvPr id="2172" name="Google Shape;2172;p41"/>
          <p:cNvSpPr/>
          <p:nvPr/>
        </p:nvSpPr>
        <p:spPr>
          <a:xfrm>
            <a:off x="4566955" y="-2521549"/>
            <a:ext cx="4624024" cy="7256966"/>
          </a:xfrm>
          <a:custGeom>
            <a:avLst/>
            <a:gdLst/>
            <a:ahLst/>
            <a:cxnLst/>
            <a:rect l="l" t="t" r="r" b="b"/>
            <a:pathLst>
              <a:path w="55812" h="94461" extrusionOk="0">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41"/>
          <p:cNvSpPr txBox="1"/>
          <p:nvPr>
            <p:ph type="ctrTitle"/>
          </p:nvPr>
        </p:nvSpPr>
        <p:spPr>
          <a:xfrm>
            <a:off x="683260" y="771525"/>
            <a:ext cx="2604135" cy="13855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GB" sz="2800">
                <a:latin typeface="宋体" panose="02010600030101010101" pitchFamily="2" charset="-122"/>
                <a:ea typeface="宋体" panose="02010600030101010101" pitchFamily="2" charset="-122"/>
                <a:cs typeface="宋体" panose="02010600030101010101" pitchFamily="2" charset="-122"/>
              </a:rPr>
              <a:t>待解决的问题</a:t>
            </a:r>
            <a:br>
              <a:rPr lang="zh-CN" altLang="en-GB" sz="2800">
                <a:latin typeface="宋体" panose="02010600030101010101" pitchFamily="2" charset="-122"/>
                <a:ea typeface="宋体" panose="02010600030101010101" pitchFamily="2" charset="-122"/>
                <a:cs typeface="宋体" panose="02010600030101010101" pitchFamily="2" charset="-122"/>
              </a:rPr>
            </a:br>
            <a:r>
              <a:rPr lang="en-US" altLang="zh-CN" sz="2800">
                <a:latin typeface="宋体" panose="02010600030101010101" pitchFamily="2" charset="-122"/>
                <a:ea typeface="宋体" panose="02010600030101010101" pitchFamily="2" charset="-122"/>
                <a:cs typeface="宋体" panose="02010600030101010101" pitchFamily="2" charset="-122"/>
              </a:rPr>
              <a:t>&amp;</a:t>
            </a:r>
            <a:br>
              <a:rPr lang="en-US" altLang="zh-CN" sz="2800">
                <a:latin typeface="宋体" panose="02010600030101010101" pitchFamily="2" charset="-122"/>
                <a:ea typeface="宋体" panose="02010600030101010101" pitchFamily="2" charset="-122"/>
                <a:cs typeface="宋体" panose="02010600030101010101" pitchFamily="2" charset="-122"/>
              </a:rPr>
            </a:br>
            <a:r>
              <a:rPr lang="zh-CN" altLang="en-US" sz="2800">
                <a:latin typeface="宋体" panose="02010600030101010101" pitchFamily="2" charset="-122"/>
                <a:ea typeface="宋体" panose="02010600030101010101" pitchFamily="2" charset="-122"/>
                <a:cs typeface="宋体" panose="02010600030101010101" pitchFamily="2" charset="-122"/>
              </a:rPr>
              <a:t>时间规划</a:t>
            </a:r>
            <a:endParaRPr lang="zh-CN" altLang="en-US" sz="28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140" name="Shape 2140"/>
        <p:cNvGrpSpPr/>
        <p:nvPr/>
      </p:nvGrpSpPr>
      <p:grpSpPr>
        <a:xfrm>
          <a:off x="0" y="0"/>
          <a:ext cx="0" cy="0"/>
          <a:chOff x="0" y="0"/>
          <a:chExt cx="0" cy="0"/>
        </a:xfrm>
      </p:grpSpPr>
      <p:sp>
        <p:nvSpPr>
          <p:cNvPr id="2141" name="Google Shape;2141;p40"/>
          <p:cNvSpPr txBox="1"/>
          <p:nvPr>
            <p:ph type="ctrTitle" idx="21"/>
          </p:nvPr>
        </p:nvSpPr>
        <p:spPr>
          <a:xfrm>
            <a:off x="720000" y="342524"/>
            <a:ext cx="77040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GB"/>
              <a:t>目录</a:t>
            </a:r>
            <a:endParaRPr lang="zh-CN" altLang="en-GB"/>
          </a:p>
        </p:txBody>
      </p:sp>
      <p:pic>
        <p:nvPicPr>
          <p:cNvPr id="2142" name="Google Shape;2142;p40"/>
          <p:cNvPicPr preferRelativeResize="0"/>
          <p:nvPr/>
        </p:nvPicPr>
        <p:blipFill>
          <a:blip r:embed="rId1">
            <a:alphaModFix amt="64000"/>
          </a:blip>
          <a:stretch>
            <a:fillRect/>
          </a:stretch>
        </p:blipFill>
        <p:spPr>
          <a:xfrm>
            <a:off x="3294245" y="3365497"/>
            <a:ext cx="842174" cy="708408"/>
          </a:xfrm>
          <a:prstGeom prst="rect">
            <a:avLst/>
          </a:prstGeom>
          <a:noFill/>
          <a:ln>
            <a:noFill/>
          </a:ln>
        </p:spPr>
      </p:pic>
      <p:pic>
        <p:nvPicPr>
          <p:cNvPr id="2143" name="Google Shape;2143;p40"/>
          <p:cNvPicPr preferRelativeResize="0"/>
          <p:nvPr/>
        </p:nvPicPr>
        <p:blipFill>
          <a:blip r:embed="rId2">
            <a:alphaModFix amt="82000"/>
          </a:blip>
          <a:stretch>
            <a:fillRect/>
          </a:stretch>
        </p:blipFill>
        <p:spPr>
          <a:xfrm>
            <a:off x="759925" y="3365497"/>
            <a:ext cx="842174" cy="708408"/>
          </a:xfrm>
          <a:prstGeom prst="rect">
            <a:avLst/>
          </a:prstGeom>
          <a:noFill/>
          <a:ln>
            <a:noFill/>
          </a:ln>
        </p:spPr>
      </p:pic>
      <p:pic>
        <p:nvPicPr>
          <p:cNvPr id="2144" name="Google Shape;2144;p40"/>
          <p:cNvPicPr preferRelativeResize="0"/>
          <p:nvPr/>
        </p:nvPicPr>
        <p:blipFill>
          <a:blip r:embed="rId2">
            <a:alphaModFix amt="82000"/>
          </a:blip>
          <a:stretch>
            <a:fillRect/>
          </a:stretch>
        </p:blipFill>
        <p:spPr>
          <a:xfrm>
            <a:off x="5822947" y="3365497"/>
            <a:ext cx="842174" cy="708408"/>
          </a:xfrm>
          <a:prstGeom prst="rect">
            <a:avLst/>
          </a:prstGeom>
          <a:noFill/>
          <a:ln>
            <a:noFill/>
          </a:ln>
        </p:spPr>
      </p:pic>
      <p:pic>
        <p:nvPicPr>
          <p:cNvPr id="2145" name="Google Shape;2145;p40"/>
          <p:cNvPicPr preferRelativeResize="0"/>
          <p:nvPr/>
        </p:nvPicPr>
        <p:blipFill>
          <a:blip r:embed="rId1">
            <a:alphaModFix amt="64000"/>
          </a:blip>
          <a:stretch>
            <a:fillRect/>
          </a:stretch>
        </p:blipFill>
        <p:spPr>
          <a:xfrm>
            <a:off x="759925" y="1601697"/>
            <a:ext cx="842174" cy="708408"/>
          </a:xfrm>
          <a:prstGeom prst="rect">
            <a:avLst/>
          </a:prstGeom>
          <a:noFill/>
          <a:ln>
            <a:noFill/>
          </a:ln>
        </p:spPr>
      </p:pic>
      <p:pic>
        <p:nvPicPr>
          <p:cNvPr id="2146" name="Google Shape;2146;p40"/>
          <p:cNvPicPr preferRelativeResize="0"/>
          <p:nvPr/>
        </p:nvPicPr>
        <p:blipFill>
          <a:blip r:embed="rId1">
            <a:alphaModFix amt="64000"/>
          </a:blip>
          <a:stretch>
            <a:fillRect/>
          </a:stretch>
        </p:blipFill>
        <p:spPr>
          <a:xfrm>
            <a:off x="5822959" y="1601700"/>
            <a:ext cx="842174" cy="708400"/>
          </a:xfrm>
          <a:prstGeom prst="rect">
            <a:avLst/>
          </a:prstGeom>
          <a:noFill/>
          <a:ln>
            <a:noFill/>
          </a:ln>
        </p:spPr>
      </p:pic>
      <p:pic>
        <p:nvPicPr>
          <p:cNvPr id="2147" name="Google Shape;2147;p40"/>
          <p:cNvPicPr preferRelativeResize="0"/>
          <p:nvPr/>
        </p:nvPicPr>
        <p:blipFill>
          <a:blip r:embed="rId2">
            <a:alphaModFix amt="82000"/>
          </a:blip>
          <a:stretch>
            <a:fillRect/>
          </a:stretch>
        </p:blipFill>
        <p:spPr>
          <a:xfrm>
            <a:off x="3294234" y="1601697"/>
            <a:ext cx="842174" cy="708408"/>
          </a:xfrm>
          <a:prstGeom prst="rect">
            <a:avLst/>
          </a:prstGeom>
          <a:noFill/>
          <a:ln>
            <a:noFill/>
          </a:ln>
        </p:spPr>
      </p:pic>
      <p:sp>
        <p:nvSpPr>
          <p:cNvPr id="2148" name="Google Shape;2148;p40"/>
          <p:cNvSpPr txBox="1"/>
          <p:nvPr>
            <p:ph type="title"/>
          </p:nvPr>
        </p:nvSpPr>
        <p:spPr>
          <a:xfrm>
            <a:off x="3170031" y="3417401"/>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05</a:t>
            </a:r>
            <a:endParaRPr lang="en-GB"/>
          </a:p>
        </p:txBody>
      </p:sp>
      <p:sp>
        <p:nvSpPr>
          <p:cNvPr id="2149" name="Google Shape;2149;p40"/>
          <p:cNvSpPr txBox="1"/>
          <p:nvPr>
            <p:ph type="title" idx="2"/>
          </p:nvPr>
        </p:nvSpPr>
        <p:spPr>
          <a:xfrm>
            <a:off x="5686543" y="3417401"/>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06</a:t>
            </a:r>
            <a:endParaRPr lang="en-GB"/>
          </a:p>
        </p:txBody>
      </p:sp>
      <p:sp>
        <p:nvSpPr>
          <p:cNvPr id="2150" name="Google Shape;2150;p40"/>
          <p:cNvSpPr txBox="1"/>
          <p:nvPr>
            <p:ph type="title" idx="3"/>
          </p:nvPr>
        </p:nvSpPr>
        <p:spPr>
          <a:xfrm>
            <a:off x="5697526" y="1667000"/>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2151" name="Google Shape;2151;p40"/>
          <p:cNvSpPr txBox="1"/>
          <p:nvPr>
            <p:ph type="title" idx="4"/>
          </p:nvPr>
        </p:nvSpPr>
        <p:spPr>
          <a:xfrm>
            <a:off x="637282" y="3444201"/>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sp>
        <p:nvSpPr>
          <p:cNvPr id="2152" name="Google Shape;2152;p40"/>
          <p:cNvSpPr txBox="1"/>
          <p:nvPr>
            <p:ph type="title" idx="5"/>
          </p:nvPr>
        </p:nvSpPr>
        <p:spPr>
          <a:xfrm>
            <a:off x="637282" y="1667000"/>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2153" name="Google Shape;2153;p40"/>
          <p:cNvSpPr txBox="1"/>
          <p:nvPr>
            <p:ph type="title" idx="6"/>
          </p:nvPr>
        </p:nvSpPr>
        <p:spPr>
          <a:xfrm>
            <a:off x="3170031" y="1667000"/>
            <a:ext cx="1036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2154" name="Google Shape;2154;p40"/>
          <p:cNvSpPr txBox="1"/>
          <p:nvPr>
            <p:ph type="ctrTitle" idx="7"/>
          </p:nvPr>
        </p:nvSpPr>
        <p:spPr>
          <a:xfrm>
            <a:off x="4136118" y="3544260"/>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待解决问题</a:t>
            </a:r>
            <a:endParaRPr lang="zh-CN" altLang="en-GB"/>
          </a:p>
        </p:txBody>
      </p:sp>
      <p:sp>
        <p:nvSpPr>
          <p:cNvPr id="2156" name="Google Shape;2156;p40"/>
          <p:cNvSpPr txBox="1"/>
          <p:nvPr>
            <p:ph type="ctrTitle" idx="8"/>
          </p:nvPr>
        </p:nvSpPr>
        <p:spPr>
          <a:xfrm>
            <a:off x="6721401" y="3544895"/>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时间</a:t>
            </a:r>
            <a:r>
              <a:rPr lang="zh-CN" altLang="en-GB"/>
              <a:t>规划</a:t>
            </a:r>
            <a:endParaRPr lang="zh-CN" altLang="en-GB"/>
          </a:p>
        </p:txBody>
      </p:sp>
      <p:sp>
        <p:nvSpPr>
          <p:cNvPr id="2158" name="Google Shape;2158;p40"/>
          <p:cNvSpPr txBox="1"/>
          <p:nvPr>
            <p:ph type="ctrTitle" idx="13"/>
          </p:nvPr>
        </p:nvSpPr>
        <p:spPr>
          <a:xfrm>
            <a:off x="6738180" y="1779610"/>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解决方案</a:t>
            </a:r>
            <a:r>
              <a:rPr lang="en-GB"/>
              <a:t> </a:t>
            </a:r>
            <a:endParaRPr lang="en-GB"/>
          </a:p>
        </p:txBody>
      </p:sp>
      <p:sp>
        <p:nvSpPr>
          <p:cNvPr id="2160" name="Google Shape;2160;p40"/>
          <p:cNvSpPr txBox="1"/>
          <p:nvPr>
            <p:ph type="ctrTitle" idx="15"/>
          </p:nvPr>
        </p:nvSpPr>
        <p:spPr>
          <a:xfrm>
            <a:off x="1611238" y="3555055"/>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个人</a:t>
            </a:r>
            <a:r>
              <a:rPr lang="zh-CN" altLang="en-GB"/>
              <a:t>进度</a:t>
            </a:r>
            <a:endParaRPr lang="zh-CN" altLang="en-GB"/>
          </a:p>
        </p:txBody>
      </p:sp>
      <p:sp>
        <p:nvSpPr>
          <p:cNvPr id="2162" name="Google Shape;2162;p40"/>
          <p:cNvSpPr txBox="1"/>
          <p:nvPr>
            <p:ph type="ctrTitle" idx="17"/>
          </p:nvPr>
        </p:nvSpPr>
        <p:spPr>
          <a:xfrm>
            <a:off x="1633463" y="1794215"/>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选题</a:t>
            </a:r>
            <a:r>
              <a:rPr lang="zh-CN" altLang="en-GB"/>
              <a:t>背景</a:t>
            </a:r>
            <a:endParaRPr lang="zh-CN" altLang="en-GB"/>
          </a:p>
        </p:txBody>
      </p:sp>
      <p:sp>
        <p:nvSpPr>
          <p:cNvPr id="2164" name="Google Shape;2164;p40"/>
          <p:cNvSpPr txBox="1"/>
          <p:nvPr>
            <p:ph type="ctrTitle" idx="19"/>
          </p:nvPr>
        </p:nvSpPr>
        <p:spPr>
          <a:xfrm>
            <a:off x="4185643" y="1730715"/>
            <a:ext cx="1821000" cy="45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GB"/>
              <a:t>问题描述</a:t>
            </a:r>
            <a:endParaRPr lang="zh-CN" alt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177" name="Shape 2177"/>
        <p:cNvGrpSpPr/>
        <p:nvPr/>
      </p:nvGrpSpPr>
      <p:grpSpPr>
        <a:xfrm>
          <a:off x="0" y="0"/>
          <a:ext cx="0" cy="0"/>
          <a:chOff x="0" y="0"/>
          <a:chExt cx="0" cy="0"/>
        </a:xfrm>
      </p:grpSpPr>
      <p:sp>
        <p:nvSpPr>
          <p:cNvPr id="2178" name="Google Shape;2178;p42"/>
          <p:cNvSpPr txBox="1"/>
          <p:nvPr>
            <p:ph type="subTitle" idx="1"/>
          </p:nvPr>
        </p:nvSpPr>
        <p:spPr>
          <a:xfrm flipH="1">
            <a:off x="4511675" y="1348105"/>
            <a:ext cx="3903980" cy="328549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sz="1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GB" sz="1400">
                <a:solidFill>
                  <a:schemeClr val="tx1"/>
                </a:solidFill>
                <a:latin typeface="宋体" panose="02010600030101010101" pitchFamily="2" charset="-122"/>
                <a:ea typeface="宋体" panose="02010600030101010101" pitchFamily="2" charset="-122"/>
                <a:cs typeface="宋体" panose="02010600030101010101" pitchFamily="2" charset="-122"/>
              </a:rPr>
              <a:t>随着气候变化和自然灾害频发，人们对于天气变化的关注逐渐增强。台风作为一种破坏性的自然灾害，经常给沿海地区带来严重的影响，包括强风、暴雨和海啸等。为了提高对台风的监测和预警能力，以减少灾害损失，我们提出了一个台风监测系统的项目。</a:t>
            </a:r>
            <a:endParaRPr lang="en-GB" sz="1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lvl="0" indent="0" algn="r" rtl="0">
              <a:spcBef>
                <a:spcPts val="0"/>
              </a:spcBef>
              <a:spcAft>
                <a:spcPts val="0"/>
              </a:spcAft>
              <a:buNone/>
            </a:pPr>
            <a:endParaRPr lang="en-GB" sz="1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lvl="0" indent="0" algn="r" rtl="0">
              <a:spcBef>
                <a:spcPts val="0"/>
              </a:spcBef>
              <a:spcAft>
                <a:spcPts val="0"/>
              </a:spcAft>
              <a:buNone/>
            </a:pPr>
            <a:r>
              <a:rPr lang="en-US" altLang="en-GB" sz="1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GB" sz="1400">
                <a:solidFill>
                  <a:schemeClr val="tx1"/>
                </a:solidFill>
                <a:latin typeface="宋体" panose="02010600030101010101" pitchFamily="2" charset="-122"/>
                <a:ea typeface="宋体" panose="02010600030101010101" pitchFamily="2" charset="-122"/>
                <a:cs typeface="宋体" panose="02010600030101010101" pitchFamily="2" charset="-122"/>
              </a:rPr>
              <a:t>平台将收录近</a:t>
            </a:r>
            <a:r>
              <a:rPr lang="zh-CN" altLang="en-GB" sz="1400">
                <a:solidFill>
                  <a:schemeClr val="tx1"/>
                </a:solidFill>
                <a:latin typeface="宋体" panose="02010600030101010101" pitchFamily="2" charset="-122"/>
                <a:ea typeface="宋体" panose="02010600030101010101" pitchFamily="2" charset="-122"/>
                <a:cs typeface="宋体" panose="02010600030101010101" pitchFamily="2" charset="-122"/>
              </a:rPr>
              <a:t>百</a:t>
            </a:r>
            <a:r>
              <a:rPr lang="en-GB" sz="1400">
                <a:solidFill>
                  <a:schemeClr val="tx1"/>
                </a:solidFill>
                <a:latin typeface="宋体" panose="02010600030101010101" pitchFamily="2" charset="-122"/>
                <a:ea typeface="宋体" panose="02010600030101010101" pitchFamily="2" charset="-122"/>
                <a:cs typeface="宋体" panose="02010600030101010101" pitchFamily="2" charset="-122"/>
              </a:rPr>
              <a:t>年来台风的全面信息，包括但不限于台风的</a:t>
            </a:r>
            <a:r>
              <a:rPr lang="zh-CN" altLang="en-GB" sz="1400">
                <a:solidFill>
                  <a:schemeClr val="tx1"/>
                </a:solidFill>
                <a:latin typeface="宋体" panose="02010600030101010101" pitchFamily="2" charset="-122"/>
                <a:ea typeface="宋体" panose="02010600030101010101" pitchFamily="2" charset="-122"/>
                <a:cs typeface="宋体" panose="02010600030101010101" pitchFamily="2" charset="-122"/>
              </a:rPr>
              <a:t>编号，登陆地点，中心经纬度，代号</a:t>
            </a:r>
            <a:r>
              <a:rPr lang="en-GB" sz="1400">
                <a:solidFill>
                  <a:schemeClr val="tx1"/>
                </a:solidFill>
                <a:latin typeface="宋体" panose="02010600030101010101" pitchFamily="2" charset="-122"/>
                <a:ea typeface="宋体" panose="02010600030101010101" pitchFamily="2" charset="-122"/>
                <a:cs typeface="宋体" panose="02010600030101010101" pitchFamily="2" charset="-122"/>
              </a:rPr>
              <a:t>等。通过这个系统，气象局可以及时动态更新台风的信息，用户能及时获取台风的最新动态，采取应对措施。 </a:t>
            </a:r>
            <a:endParaRPr lang="en-GB" sz="140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2179" name="Google Shape;2179;p42"/>
          <p:cNvSpPr txBox="1"/>
          <p:nvPr>
            <p:ph type="ctrTitle"/>
          </p:nvPr>
        </p:nvSpPr>
        <p:spPr>
          <a:xfrm flipH="1">
            <a:off x="4555490" y="699770"/>
            <a:ext cx="3860165" cy="79438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zh-CN" sz="2800">
                <a:latin typeface="宋体" panose="02010600030101010101" pitchFamily="2" charset="-122"/>
                <a:ea typeface="宋体" panose="02010600030101010101" pitchFamily="2" charset="-122"/>
              </a:rPr>
              <a:t>  </a:t>
            </a:r>
            <a:r>
              <a:rPr lang="zh-CN" altLang="en-GB" sz="2400">
                <a:latin typeface="宋体" panose="02010600030101010101" pitchFamily="2" charset="-122"/>
                <a:ea typeface="宋体" panose="02010600030101010101" pitchFamily="2" charset="-122"/>
              </a:rPr>
              <a:t>选题</a:t>
            </a:r>
            <a:r>
              <a:rPr lang="zh-CN" altLang="en-GB" sz="2400"/>
              <a:t>背景</a:t>
            </a:r>
            <a:endParaRPr lang="zh-CN" altLang="en-GB" sz="2400"/>
          </a:p>
        </p:txBody>
      </p:sp>
      <p:pic>
        <p:nvPicPr>
          <p:cNvPr id="1" name="Google Shape;2180;p42" descr="C:\Users\13256\Desktop\360_F_535935539_1XLiZ7CReC2AcjQziJJuo1IFofpLTkEJ.jpg360_F_535935539_1XLiZ7CReC2AcjQziJJuo1IFofpLTkEJ"/>
          <p:cNvPicPr preferRelativeResize="0"/>
          <p:nvPr>
            <p:custDataLst>
              <p:tags r:id="rId1"/>
            </p:custDataLst>
          </p:nvPr>
        </p:nvPicPr>
        <p:blipFill rotWithShape="1">
          <a:blip r:embed="rId2">
            <a:alphaModFix amt="80000"/>
          </a:blip>
          <a:srcRect/>
          <a:stretch>
            <a:fillRect/>
          </a:stretch>
        </p:blipFill>
        <p:spPr>
          <a:xfrm>
            <a:off x="1259205" y="694690"/>
            <a:ext cx="2517140" cy="3938905"/>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286" name="Shape 2286"/>
        <p:cNvGrpSpPr/>
        <p:nvPr/>
      </p:nvGrpSpPr>
      <p:grpSpPr>
        <a:xfrm>
          <a:off x="0" y="0"/>
          <a:ext cx="0" cy="0"/>
          <a:chOff x="0" y="0"/>
          <a:chExt cx="0" cy="0"/>
        </a:xfrm>
      </p:grpSpPr>
      <p:sp>
        <p:nvSpPr>
          <p:cNvPr id="2287" name="Google Shape;2287;p48"/>
          <p:cNvSpPr txBox="1"/>
          <p:nvPr>
            <p:ph type="ctrTitle" idx="9"/>
          </p:nvPr>
        </p:nvSpPr>
        <p:spPr>
          <a:xfrm>
            <a:off x="736646"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GB">
                <a:solidFill>
                  <a:schemeClr val="bg2"/>
                </a:solidFill>
                <a:latin typeface="宋体" panose="02010600030101010101" pitchFamily="2" charset="-122"/>
                <a:ea typeface="宋体" panose="02010600030101010101" pitchFamily="2" charset="-122"/>
              </a:rPr>
              <a:t>问题描述</a:t>
            </a:r>
            <a:endParaRPr lang="zh-CN" altLang="en-GB">
              <a:solidFill>
                <a:schemeClr val="bg2"/>
              </a:solidFill>
              <a:latin typeface="宋体" panose="02010600030101010101" pitchFamily="2" charset="-122"/>
              <a:ea typeface="宋体" panose="02010600030101010101" pitchFamily="2" charset="-122"/>
            </a:endParaRPr>
          </a:p>
        </p:txBody>
      </p:sp>
      <p:sp>
        <p:nvSpPr>
          <p:cNvPr id="2170" name="Google Shape;2170;p41"/>
          <p:cNvSpPr txBox="1"/>
          <p:nvPr>
            <p:ph type="subTitle" idx="1"/>
            <p:custDataLst>
              <p:tags r:id="rId1"/>
            </p:custDataLst>
          </p:nvPr>
        </p:nvSpPr>
        <p:spPr>
          <a:xfrm>
            <a:off x="683260" y="1203325"/>
            <a:ext cx="7435850" cy="3412490"/>
          </a:xfrm>
          <a:prstGeom prst="rect">
            <a:avLst/>
          </a:prstGeom>
        </p:spPr>
        <p:txBody>
          <a:bodyPr spcFirstLastPara="1" wrap="square" lIns="91425" tIns="91425" rIns="91425" bIns="91425" anchor="ctr" anchorCtr="0">
            <a:noAutofit/>
          </a:bodyPr>
          <a:p>
            <a:pPr marL="0" lvl="0" indent="0" algn="l" rtl="0" eaLnBrk="1" fontAlgn="auto" latinLnBrk="0" hangingPunct="1">
              <a:lnSpc>
                <a:spcPct val="130000"/>
              </a:lnSpc>
              <a:spcBef>
                <a:spcPts val="0"/>
              </a:spcBef>
              <a:spcAft>
                <a:spcPts val="0"/>
              </a:spcAft>
              <a:buNone/>
            </a:pPr>
            <a:r>
              <a:rPr lang="en-US" altLang="en-GB" sz="1400">
                <a:solidFill>
                  <a:schemeClr val="tx1"/>
                </a:solidFill>
                <a:latin typeface="宋体" panose="02010600030101010101" pitchFamily="2" charset="-122"/>
                <a:ea typeface="宋体" panose="02010600030101010101" pitchFamily="2" charset="-122"/>
              </a:rPr>
              <a:t>   </a:t>
            </a:r>
            <a:r>
              <a:rPr lang="en-GB" sz="1400">
                <a:solidFill>
                  <a:schemeClr val="tx1"/>
                </a:solidFill>
                <a:latin typeface="宋体" panose="02010600030101010101" pitchFamily="2" charset="-122"/>
                <a:ea typeface="宋体" panose="02010600030101010101" pitchFamily="2" charset="-122"/>
              </a:rPr>
              <a:t>本项目是一款基于关系型数据库模型设计的台风监测系统。该系统旨在充分利用先进的气象学和信息技术，构建一个可靠的台风信息平台，以提供便捷的监测、预测和防范服务。</a:t>
            </a:r>
            <a:endParaRPr lang="en-GB" sz="1400">
              <a:solidFill>
                <a:schemeClr val="tx1"/>
              </a:solidFill>
              <a:latin typeface="宋体" panose="02010600030101010101" pitchFamily="2" charset="-122"/>
              <a:ea typeface="宋体" panose="02010600030101010101" pitchFamily="2" charset="-122"/>
            </a:endParaRPr>
          </a:p>
          <a:p>
            <a:pPr marL="0" lvl="0" indent="0" algn="l" rtl="0" eaLnBrk="1" fontAlgn="auto" latinLnBrk="0" hangingPunct="1">
              <a:lnSpc>
                <a:spcPct val="130000"/>
              </a:lnSpc>
              <a:spcBef>
                <a:spcPts val="0"/>
              </a:spcBef>
              <a:spcAft>
                <a:spcPts val="0"/>
              </a:spcAft>
              <a:buNone/>
            </a:pPr>
            <a:endParaRPr lang="en-GB" sz="1400">
              <a:solidFill>
                <a:schemeClr val="tx1"/>
              </a:solidFill>
              <a:latin typeface="宋体" panose="02010600030101010101" pitchFamily="2" charset="-122"/>
              <a:ea typeface="宋体" panose="02010600030101010101" pitchFamily="2" charset="-122"/>
            </a:endParaRPr>
          </a:p>
          <a:p>
            <a:pPr marL="0" lvl="0" indent="0" algn="l" rtl="0" eaLnBrk="1" fontAlgn="auto" latinLnBrk="0" hangingPunct="1">
              <a:lnSpc>
                <a:spcPct val="130000"/>
              </a:lnSpc>
              <a:spcBef>
                <a:spcPts val="0"/>
              </a:spcBef>
              <a:spcAft>
                <a:spcPts val="0"/>
              </a:spcAft>
              <a:buNone/>
            </a:pPr>
            <a:r>
              <a:rPr lang="en-US" altLang="en-GB" sz="1400">
                <a:solidFill>
                  <a:schemeClr val="tx1"/>
                </a:solidFill>
                <a:latin typeface="宋体" panose="02010600030101010101" pitchFamily="2" charset="-122"/>
                <a:ea typeface="宋体" panose="02010600030101010101" pitchFamily="2" charset="-122"/>
              </a:rPr>
              <a:t>   </a:t>
            </a:r>
            <a:r>
              <a:rPr lang="en-GB" sz="1400">
                <a:solidFill>
                  <a:schemeClr val="tx1"/>
                </a:solidFill>
                <a:latin typeface="宋体" panose="02010600030101010101" pitchFamily="2" charset="-122"/>
                <a:ea typeface="宋体" panose="02010600030101010101" pitchFamily="2" charset="-122"/>
              </a:rPr>
              <a:t>系统由气象局管理员添加创立与维护，管理员可以添加和更新有关台风的信息，同时通过平台发布重要的气象通知。每个台风在数据库中都有详细的记录，包括其编号、发生时间、结束时间、</a:t>
            </a:r>
            <a:r>
              <a:rPr lang="zh-CN" altLang="en-GB" sz="1400">
                <a:solidFill>
                  <a:schemeClr val="tx1"/>
                </a:solidFill>
                <a:latin typeface="宋体" panose="02010600030101010101" pitchFamily="2" charset="-122"/>
                <a:ea typeface="宋体" panose="02010600030101010101" pitchFamily="2" charset="-122"/>
              </a:rPr>
              <a:t>登陆地点</a:t>
            </a:r>
            <a:r>
              <a:rPr lang="en-GB" sz="1400">
                <a:solidFill>
                  <a:schemeClr val="tx1"/>
                </a:solidFill>
                <a:latin typeface="宋体" panose="02010600030101010101" pitchFamily="2" charset="-122"/>
                <a:ea typeface="宋体" panose="02010600030101010101" pitchFamily="2" charset="-122"/>
              </a:rPr>
              <a:t>等。这些信息的准确性和及时性将有助于提高用户对于台风的认知和应对能力。</a:t>
            </a:r>
            <a:endParaRPr lang="en-GB" sz="1400">
              <a:solidFill>
                <a:schemeClr val="tx1"/>
              </a:solidFill>
              <a:latin typeface="宋体" panose="02010600030101010101" pitchFamily="2" charset="-122"/>
              <a:ea typeface="宋体" panose="02010600030101010101" pitchFamily="2" charset="-122"/>
            </a:endParaRPr>
          </a:p>
          <a:p>
            <a:pPr marL="0" lvl="0" indent="0" algn="l" rtl="0" eaLnBrk="1" fontAlgn="auto" latinLnBrk="0" hangingPunct="1">
              <a:lnSpc>
                <a:spcPct val="130000"/>
              </a:lnSpc>
              <a:spcBef>
                <a:spcPts val="0"/>
              </a:spcBef>
              <a:spcAft>
                <a:spcPts val="0"/>
              </a:spcAft>
              <a:buNone/>
            </a:pPr>
            <a:endParaRPr lang="en-GB" sz="1400">
              <a:solidFill>
                <a:schemeClr val="tx1"/>
              </a:solidFill>
              <a:latin typeface="宋体" panose="02010600030101010101" pitchFamily="2" charset="-122"/>
              <a:ea typeface="宋体" panose="02010600030101010101" pitchFamily="2" charset="-122"/>
            </a:endParaRPr>
          </a:p>
          <a:p>
            <a:pPr marL="0" lvl="0" indent="0" algn="l" rtl="0" eaLnBrk="1" fontAlgn="auto" latinLnBrk="0" hangingPunct="1">
              <a:lnSpc>
                <a:spcPct val="130000"/>
              </a:lnSpc>
              <a:spcBef>
                <a:spcPts val="0"/>
              </a:spcBef>
              <a:spcAft>
                <a:spcPts val="0"/>
              </a:spcAft>
              <a:buNone/>
            </a:pPr>
            <a:r>
              <a:rPr lang="en-US" altLang="en-GB" sz="1400">
                <a:solidFill>
                  <a:schemeClr val="tx1"/>
                </a:solidFill>
                <a:latin typeface="宋体" panose="02010600030101010101" pitchFamily="2" charset="-122"/>
                <a:ea typeface="宋体" panose="02010600030101010101" pitchFamily="2" charset="-122"/>
              </a:rPr>
              <a:t>    </a:t>
            </a:r>
            <a:r>
              <a:rPr lang="en-GB" sz="1400">
                <a:solidFill>
                  <a:schemeClr val="tx1"/>
                </a:solidFill>
                <a:latin typeface="宋体" panose="02010600030101010101" pitchFamily="2" charset="-122"/>
                <a:ea typeface="宋体" panose="02010600030101010101" pitchFamily="2" charset="-122"/>
              </a:rPr>
              <a:t>平台为用户提供多样化的台风查询功能，用户可以根据地区、时间、强度等条件进行查询。同时，用户还可以对台风进行订阅，以及时了解与己相关的台风动向，及时做好防范措施。</a:t>
            </a:r>
            <a:endParaRPr lang="en-GB" sz="1400">
              <a:solidFill>
                <a:schemeClr val="tx1"/>
              </a:solidFill>
              <a:latin typeface="宋体" panose="02010600030101010101" pitchFamily="2" charset="-122"/>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394" name="Shape 2394"/>
        <p:cNvGrpSpPr/>
        <p:nvPr/>
      </p:nvGrpSpPr>
      <p:grpSpPr>
        <a:xfrm>
          <a:off x="0" y="0"/>
          <a:ext cx="0" cy="0"/>
          <a:chOff x="0" y="0"/>
          <a:chExt cx="0" cy="0"/>
        </a:xfrm>
      </p:grpSpPr>
      <p:sp>
        <p:nvSpPr>
          <p:cNvPr id="2395" name="Google Shape;2395;p51"/>
          <p:cNvSpPr txBox="1"/>
          <p:nvPr>
            <p:ph type="ctrTitle" idx="8"/>
          </p:nvPr>
        </p:nvSpPr>
        <p:spPr>
          <a:xfrm>
            <a:off x="736646"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GB" sz="2000">
                <a:latin typeface="宋体" panose="02010600030101010101" pitchFamily="2" charset="-122"/>
                <a:ea typeface="宋体" panose="02010600030101010101" pitchFamily="2" charset="-122"/>
                <a:cs typeface="宋体" panose="02010600030101010101" pitchFamily="2" charset="-122"/>
              </a:rPr>
              <a:t>解决方案</a:t>
            </a:r>
            <a:r>
              <a:rPr lang="en-US" altLang="zh-CN" sz="200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rPr>
              <a:t>用例设计</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100" name="文本框 99"/>
          <p:cNvSpPr txBox="1"/>
          <p:nvPr/>
        </p:nvSpPr>
        <p:spPr>
          <a:xfrm>
            <a:off x="972185" y="843280"/>
            <a:ext cx="7386320" cy="3986530"/>
          </a:xfrm>
          <a:prstGeom prst="rect">
            <a:avLst/>
          </a:prstGeom>
          <a:noFill/>
          <a:ln w="9525">
            <a:noFill/>
          </a:ln>
        </p:spPr>
        <p:txBody>
          <a:bodyPr wrap="square">
            <a:spAutoFit/>
          </a:bodyPr>
          <a:p>
            <a:pPr marL="266700" indent="-266700" eaLnBrk="1" fontAlgn="auto" latinLnBrk="0" hangingPunct="1">
              <a:lnSpc>
                <a:spcPct val="130000"/>
              </a:lnSpc>
            </a:pPr>
            <a:r>
              <a:rPr lang="en-US" sz="1300" b="1">
                <a:latin typeface="Times New Roman" panose="02020603050405020304" charset="0"/>
                <a:ea typeface="宋体" panose="02010600030101010101" pitchFamily="2" charset="-122"/>
              </a:rPr>
              <a:t>(1) </a:t>
            </a:r>
            <a:r>
              <a:rPr lang="zh-CN" sz="1300" b="1">
                <a:latin typeface="Times New Roman" panose="02020603050405020304" charset="0"/>
                <a:ea typeface="宋体" panose="02010600030101010101" pitchFamily="2" charset="-122"/>
              </a:rPr>
              <a:t>账号管理</a:t>
            </a:r>
            <a:r>
              <a:rPr lang="zh-CN" sz="1300">
                <a:latin typeface="Times New Roman" panose="02020603050405020304" charset="0"/>
                <a:ea typeface="宋体" panose="02010600030101010101" pitchFamily="2" charset="-122"/>
              </a:rPr>
              <a:t>账号管理模块适用于所有用户，他们需要登录平台来访问平台信息、使用平台服务。此外，气象局也需要登录平台来管理台风信息和发布预警。</a:t>
            </a:r>
            <a:endParaRPr lang="zh-CN" sz="1300">
              <a:latin typeface="Times New Roman" panose="02020603050405020304" charset="0"/>
              <a:ea typeface="宋体" panose="02010600030101010101" pitchFamily="2" charset="-122"/>
            </a:endParaRPr>
          </a:p>
          <a:p>
            <a:pPr marL="266700" indent="-266700" eaLnBrk="1" fontAlgn="auto" latinLnBrk="0" hangingPunct="1">
              <a:lnSpc>
                <a:spcPct val="130000"/>
              </a:lnSpc>
            </a:pPr>
            <a:endParaRPr lang="zh-CN" sz="1300">
              <a:latin typeface="Times New Roman" panose="02020603050405020304" charset="0"/>
              <a:ea typeface="宋体" panose="02010600030101010101" pitchFamily="2" charset="-122"/>
            </a:endParaRPr>
          </a:p>
          <a:p>
            <a:pPr marL="266700" indent="-266700" eaLnBrk="1" fontAlgn="auto" latinLnBrk="0" hangingPunct="1">
              <a:lnSpc>
                <a:spcPct val="130000"/>
              </a:lnSpc>
            </a:pPr>
            <a:r>
              <a:rPr lang="en-US" sz="1300" b="1">
                <a:latin typeface="Times New Roman" panose="02020603050405020304" charset="0"/>
                <a:ea typeface="宋体" panose="02010600030101010101" pitchFamily="2" charset="-122"/>
              </a:rPr>
              <a:t>(2) </a:t>
            </a:r>
            <a:r>
              <a:rPr lang="zh-CN" sz="1300" b="1">
                <a:latin typeface="Times New Roman" panose="02020603050405020304" charset="0"/>
                <a:ea typeface="宋体" panose="02010600030101010101" pitchFamily="2" charset="-122"/>
              </a:rPr>
              <a:t>台风信息管理</a:t>
            </a:r>
            <a:r>
              <a:rPr lang="zh-CN" sz="1300">
                <a:latin typeface="Times New Roman" panose="02020603050405020304" charset="0"/>
                <a:ea typeface="宋体" panose="02010600030101010101" pitchFamily="2" charset="-122"/>
              </a:rPr>
              <a:t></a:t>
            </a:r>
            <a:r>
              <a:rPr lang="en-US" altLang="zh-CN" sz="1300">
                <a:latin typeface="Times New Roman" panose="02020603050405020304" charset="0"/>
                <a:ea typeface="宋体" panose="02010600030101010101" pitchFamily="2" charset="-122"/>
              </a:rPr>
              <a:t>  </a:t>
            </a:r>
            <a:r>
              <a:rPr lang="zh-CN" sz="1300">
                <a:latin typeface="Times New Roman" panose="02020603050405020304" charset="0"/>
                <a:ea typeface="宋体" panose="02010600030101010101" pitchFamily="2" charset="-122"/>
              </a:rPr>
              <a:t>一般用户在登陆后可以按需并通过不同字检索台风列表，获取某编号台风的全部信息，或者例如在台湾岛登陆的所有台风信息等：用户可以输入台风编号作为关键字在平台上进行信息检索，平台会返回相关的台风信息，也可以选择台风登陆地点，平台筛选后返回。除此之外，平台还提供排序功能，可以让有兴趣的用户，根据例如风力大小、登陆时间进行排序，对台风信息数据库进行探索。气象局管理员可以查看并编辑所有的台风信息，进行数据的更新与维护，包括增加台风信息，修改台风信息等等。</a:t>
            </a:r>
            <a:endParaRPr lang="zh-CN" sz="1300">
              <a:latin typeface="Times New Roman" panose="02020603050405020304" charset="0"/>
              <a:ea typeface="宋体" panose="02010600030101010101" pitchFamily="2" charset="-122"/>
            </a:endParaRPr>
          </a:p>
          <a:p>
            <a:pPr marL="266700" indent="-266700" eaLnBrk="1" fontAlgn="auto" latinLnBrk="0" hangingPunct="1">
              <a:lnSpc>
                <a:spcPct val="130000"/>
              </a:lnSpc>
            </a:pPr>
            <a:endParaRPr lang="zh-CN" sz="1300">
              <a:latin typeface="Times New Roman" panose="02020603050405020304" charset="0"/>
              <a:ea typeface="宋体" panose="02010600030101010101" pitchFamily="2" charset="-122"/>
            </a:endParaRPr>
          </a:p>
          <a:p>
            <a:pPr marL="266700" indent="-266700" eaLnBrk="1" fontAlgn="auto" latinLnBrk="0" hangingPunct="1">
              <a:lnSpc>
                <a:spcPct val="130000"/>
              </a:lnSpc>
            </a:pPr>
            <a:r>
              <a:rPr lang="en-US" sz="1300" b="1">
                <a:latin typeface="Times New Roman" panose="02020603050405020304" charset="0"/>
                <a:ea typeface="宋体" panose="02010600030101010101" pitchFamily="2" charset="-122"/>
              </a:rPr>
              <a:t>(3) </a:t>
            </a:r>
            <a:r>
              <a:rPr lang="zh-CN" sz="1300" b="1">
                <a:latin typeface="Times New Roman" panose="02020603050405020304" charset="0"/>
                <a:ea typeface="宋体" panose="02010600030101010101" pitchFamily="2" charset="-122"/>
              </a:rPr>
              <a:t>通知与订阅系统</a:t>
            </a:r>
            <a:r>
              <a:rPr lang="zh-CN" sz="1300">
                <a:latin typeface="Times New Roman" panose="02020603050405020304" charset="0"/>
                <a:ea typeface="宋体" panose="02010600030101010101" pitchFamily="2" charset="-122"/>
              </a:rPr>
              <a:t>用户可以在订阅感兴趣的台风，并可在订阅页中查看所有订阅的台风的通知。。</a:t>
            </a:r>
            <a:endParaRPr lang="zh-CN" altLang="en-US" sz="1300">
              <a:latin typeface="Times New Roman" panose="02020603050405020304" charset="0"/>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394" name="Shape 2394"/>
        <p:cNvGrpSpPr/>
        <p:nvPr/>
      </p:nvGrpSpPr>
      <p:grpSpPr>
        <a:xfrm>
          <a:off x="0" y="0"/>
          <a:ext cx="0" cy="0"/>
          <a:chOff x="0" y="0"/>
          <a:chExt cx="0" cy="0"/>
        </a:xfrm>
      </p:grpSpPr>
      <p:sp>
        <p:nvSpPr>
          <p:cNvPr id="2395" name="Google Shape;2395;p51"/>
          <p:cNvSpPr txBox="1"/>
          <p:nvPr>
            <p:ph type="ctrTitle" idx="8"/>
          </p:nvPr>
        </p:nvSpPr>
        <p:spPr>
          <a:xfrm>
            <a:off x="736646" y="373025"/>
            <a:ext cx="7672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GB" sz="2000">
                <a:latin typeface="宋体" panose="02010600030101010101" pitchFamily="2" charset="-122"/>
                <a:ea typeface="宋体" panose="02010600030101010101" pitchFamily="2" charset="-122"/>
                <a:cs typeface="宋体" panose="02010600030101010101" pitchFamily="2" charset="-122"/>
              </a:rPr>
              <a:t>解决方案</a:t>
            </a:r>
            <a:r>
              <a:rPr lang="en-US" altLang="zh-CN" sz="200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rPr>
              <a:t>数据库设计</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pic>
        <p:nvPicPr>
          <p:cNvPr id="23" name="图片 22"/>
          <p:cNvPicPr>
            <a:picLocks noChangeAspect="1"/>
          </p:cNvPicPr>
          <p:nvPr>
            <p:custDataLst>
              <p:tags r:id="rId1"/>
            </p:custDataLst>
          </p:nvPr>
        </p:nvPicPr>
        <p:blipFill>
          <a:blip r:embed="rId2"/>
          <a:stretch>
            <a:fillRect/>
          </a:stretch>
        </p:blipFill>
        <p:spPr>
          <a:xfrm>
            <a:off x="5868670" y="1275715"/>
            <a:ext cx="2463165" cy="3100070"/>
          </a:xfrm>
          <a:prstGeom prst="rect">
            <a:avLst/>
          </a:prstGeom>
          <a:noFill/>
          <a:ln>
            <a:noFill/>
          </a:ln>
        </p:spPr>
      </p:pic>
      <p:pic>
        <p:nvPicPr>
          <p:cNvPr id="9" name="图片 8"/>
          <p:cNvPicPr>
            <a:picLocks noChangeAspect="1"/>
          </p:cNvPicPr>
          <p:nvPr>
            <p:custDataLst>
              <p:tags r:id="rId3"/>
            </p:custDataLst>
          </p:nvPr>
        </p:nvPicPr>
        <p:blipFill>
          <a:blip r:embed="rId4"/>
          <a:stretch>
            <a:fillRect/>
          </a:stretch>
        </p:blipFill>
        <p:spPr>
          <a:xfrm>
            <a:off x="3653155" y="3507740"/>
            <a:ext cx="1837690" cy="553720"/>
          </a:xfrm>
          <a:prstGeom prst="rect">
            <a:avLst/>
          </a:prstGeom>
          <a:noFill/>
          <a:ln>
            <a:noFill/>
          </a:ln>
        </p:spPr>
      </p:pic>
      <p:pic>
        <p:nvPicPr>
          <p:cNvPr id="4" name="图片 3"/>
          <p:cNvPicPr>
            <a:picLocks noChangeAspect="1"/>
          </p:cNvPicPr>
          <p:nvPr>
            <p:custDataLst>
              <p:tags r:id="rId5"/>
            </p:custDataLst>
          </p:nvPr>
        </p:nvPicPr>
        <p:blipFill>
          <a:blip r:embed="rId6"/>
          <a:stretch>
            <a:fillRect/>
          </a:stretch>
        </p:blipFill>
        <p:spPr>
          <a:xfrm>
            <a:off x="1109663" y="1203008"/>
            <a:ext cx="1872615" cy="1560195"/>
          </a:xfrm>
          <a:prstGeom prst="rect">
            <a:avLst/>
          </a:prstGeom>
          <a:noFill/>
          <a:ln>
            <a:noFill/>
          </a:ln>
        </p:spPr>
      </p:pic>
      <p:pic>
        <p:nvPicPr>
          <p:cNvPr id="18" name="图片 17"/>
          <p:cNvPicPr>
            <a:picLocks noChangeAspect="1"/>
          </p:cNvPicPr>
          <p:nvPr>
            <p:custDataLst>
              <p:tags r:id="rId7"/>
            </p:custDataLst>
          </p:nvPr>
        </p:nvPicPr>
        <p:blipFill>
          <a:blip r:embed="rId8"/>
          <a:stretch>
            <a:fillRect/>
          </a:stretch>
        </p:blipFill>
        <p:spPr>
          <a:xfrm>
            <a:off x="3653155" y="4227513"/>
            <a:ext cx="1892300" cy="518795"/>
          </a:xfrm>
          <a:prstGeom prst="rect">
            <a:avLst/>
          </a:prstGeom>
          <a:noFill/>
          <a:ln>
            <a:noFill/>
          </a:ln>
        </p:spPr>
      </p:pic>
      <p:pic>
        <p:nvPicPr>
          <p:cNvPr id="6" name="图片 5"/>
          <p:cNvPicPr>
            <a:picLocks noChangeAspect="1"/>
          </p:cNvPicPr>
          <p:nvPr>
            <p:custDataLst>
              <p:tags r:id="rId9"/>
            </p:custDataLst>
          </p:nvPr>
        </p:nvPicPr>
        <p:blipFill>
          <a:blip r:embed="rId10"/>
          <a:stretch>
            <a:fillRect/>
          </a:stretch>
        </p:blipFill>
        <p:spPr>
          <a:xfrm>
            <a:off x="3635693" y="1178243"/>
            <a:ext cx="1854835" cy="2101215"/>
          </a:xfrm>
          <a:prstGeom prst="rect">
            <a:avLst/>
          </a:prstGeom>
          <a:noFill/>
          <a:ln>
            <a:noFill/>
          </a:ln>
        </p:spPr>
      </p:pic>
      <p:pic>
        <p:nvPicPr>
          <p:cNvPr id="12" name="图片 11"/>
          <p:cNvPicPr>
            <a:picLocks noChangeAspect="1"/>
          </p:cNvPicPr>
          <p:nvPr>
            <p:custDataLst>
              <p:tags r:id="rId11"/>
            </p:custDataLst>
          </p:nvPr>
        </p:nvPicPr>
        <p:blipFill>
          <a:blip r:embed="rId12"/>
          <a:stretch>
            <a:fillRect/>
          </a:stretch>
        </p:blipFill>
        <p:spPr>
          <a:xfrm>
            <a:off x="1043940" y="3232785"/>
            <a:ext cx="1985010" cy="99758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184" name="Shape 2184"/>
        <p:cNvGrpSpPr/>
        <p:nvPr/>
      </p:nvGrpSpPr>
      <p:grpSpPr>
        <a:xfrm>
          <a:off x="0" y="0"/>
          <a:ext cx="0" cy="0"/>
          <a:chOff x="0" y="0"/>
          <a:chExt cx="0" cy="0"/>
        </a:xfrm>
      </p:grpSpPr>
      <p:sp>
        <p:nvSpPr>
          <p:cNvPr id="2186" name="Google Shape;2186;p43"/>
          <p:cNvSpPr txBox="1"/>
          <p:nvPr>
            <p:ph type="title" idx="2"/>
          </p:nvPr>
        </p:nvSpPr>
        <p:spPr>
          <a:xfrm>
            <a:off x="2646000" y="1059725"/>
            <a:ext cx="3852000" cy="179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200">
                <a:latin typeface="Franklin Gothic Heavy" panose="020B0903020102020204" charset="0"/>
                <a:cs typeface="Franklin Gothic Heavy" panose="020B0903020102020204" charset="0"/>
              </a:rPr>
              <a:t>0</a:t>
            </a:r>
            <a:r>
              <a:rPr lang="en-US" altLang="en-GB" sz="3200">
                <a:latin typeface="Franklin Gothic Heavy" panose="020B0903020102020204" charset="0"/>
                <a:cs typeface="Franklin Gothic Heavy" panose="020B0903020102020204" charset="0"/>
              </a:rPr>
              <a:t>4</a:t>
            </a:r>
            <a:endParaRPr lang="en-US" altLang="en-GB" sz="3200">
              <a:latin typeface="Franklin Gothic Heavy" panose="020B0903020102020204" charset="0"/>
              <a:cs typeface="Franklin Gothic Heavy" panose="020B0903020102020204" charset="0"/>
            </a:endParaRPr>
          </a:p>
        </p:txBody>
      </p:sp>
      <p:sp>
        <p:nvSpPr>
          <p:cNvPr id="2187" name="Google Shape;2187;p43"/>
          <p:cNvSpPr txBox="1"/>
          <p:nvPr>
            <p:ph type="ctrTitle"/>
          </p:nvPr>
        </p:nvSpPr>
        <p:spPr>
          <a:xfrm>
            <a:off x="2646000" y="2428501"/>
            <a:ext cx="3852000" cy="79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GB" sz="3200">
                <a:latin typeface="宋体" panose="02010600030101010101" pitchFamily="2" charset="-122"/>
                <a:ea typeface="宋体" panose="02010600030101010101" pitchFamily="2" charset="-122"/>
              </a:rPr>
              <a:t>个人进度</a:t>
            </a:r>
            <a:endParaRPr lang="zh-CN" altLang="en-GB" sz="3200">
              <a:latin typeface="宋体" panose="02010600030101010101" pitchFamily="2" charset="-122"/>
              <a:ea typeface="宋体"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678" name="Shape 2678"/>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4788535" y="411480"/>
            <a:ext cx="3081020" cy="1776730"/>
          </a:xfrm>
          <a:prstGeom prst="rect">
            <a:avLst/>
          </a:prstGeom>
        </p:spPr>
      </p:pic>
      <p:pic>
        <p:nvPicPr>
          <p:cNvPr id="8" name="图片 7"/>
          <p:cNvPicPr>
            <a:picLocks noChangeAspect="1"/>
          </p:cNvPicPr>
          <p:nvPr>
            <p:custDataLst>
              <p:tags r:id="rId2"/>
            </p:custDataLst>
          </p:nvPr>
        </p:nvPicPr>
        <p:blipFill>
          <a:blip r:embed="rId3"/>
          <a:stretch>
            <a:fillRect/>
          </a:stretch>
        </p:blipFill>
        <p:spPr>
          <a:xfrm>
            <a:off x="899795" y="411480"/>
            <a:ext cx="3090545" cy="1756410"/>
          </a:xfrm>
          <a:prstGeom prst="rect">
            <a:avLst/>
          </a:prstGeom>
        </p:spPr>
      </p:pic>
      <p:pic>
        <p:nvPicPr>
          <p:cNvPr id="9" name="图片 8"/>
          <p:cNvPicPr>
            <a:picLocks noChangeAspect="1"/>
          </p:cNvPicPr>
          <p:nvPr/>
        </p:nvPicPr>
        <p:blipFill>
          <a:blip r:embed="rId4"/>
          <a:stretch>
            <a:fillRect/>
          </a:stretch>
        </p:blipFill>
        <p:spPr>
          <a:xfrm>
            <a:off x="899795" y="2715895"/>
            <a:ext cx="3108960" cy="1785620"/>
          </a:xfrm>
          <a:prstGeom prst="rect">
            <a:avLst/>
          </a:prstGeom>
        </p:spPr>
      </p:pic>
      <p:pic>
        <p:nvPicPr>
          <p:cNvPr id="10" name="图片 9"/>
          <p:cNvPicPr>
            <a:picLocks noChangeAspect="1"/>
          </p:cNvPicPr>
          <p:nvPr/>
        </p:nvPicPr>
        <p:blipFill>
          <a:blip r:embed="rId5"/>
          <a:stretch>
            <a:fillRect/>
          </a:stretch>
        </p:blipFill>
        <p:spPr>
          <a:xfrm>
            <a:off x="4788535" y="2715895"/>
            <a:ext cx="3131185" cy="1784985"/>
          </a:xfrm>
          <a:prstGeom prst="rect">
            <a:avLst/>
          </a:prstGeom>
        </p:spPr>
      </p:pic>
      <p:sp>
        <p:nvSpPr>
          <p:cNvPr id="11" name="文本框 10"/>
          <p:cNvSpPr txBox="1"/>
          <p:nvPr/>
        </p:nvSpPr>
        <p:spPr>
          <a:xfrm>
            <a:off x="2181860" y="2211705"/>
            <a:ext cx="54483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登陆</a:t>
            </a:r>
            <a:endParaRPr lang="zh-CN" altLang="en-US" sz="1200">
              <a:latin typeface="宋体" panose="02010600030101010101" pitchFamily="2" charset="-122"/>
              <a:ea typeface="宋体" panose="02010600030101010101" pitchFamily="2" charset="-122"/>
            </a:endParaRPr>
          </a:p>
        </p:txBody>
      </p:sp>
      <p:sp>
        <p:nvSpPr>
          <p:cNvPr id="12" name="文本框 11"/>
          <p:cNvSpPr txBox="1"/>
          <p:nvPr>
            <p:custDataLst>
              <p:tags r:id="rId6"/>
            </p:custDataLst>
          </p:nvPr>
        </p:nvSpPr>
        <p:spPr>
          <a:xfrm>
            <a:off x="6156325" y="2211705"/>
            <a:ext cx="84201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主页面</a:t>
            </a:r>
            <a:endParaRPr lang="zh-CN" altLang="en-US" sz="1200">
              <a:latin typeface="宋体" panose="02010600030101010101" pitchFamily="2" charset="-122"/>
              <a:ea typeface="宋体" panose="02010600030101010101" pitchFamily="2" charset="-122"/>
            </a:endParaRPr>
          </a:p>
        </p:txBody>
      </p:sp>
      <p:sp>
        <p:nvSpPr>
          <p:cNvPr id="13" name="文本框 12"/>
          <p:cNvSpPr txBox="1"/>
          <p:nvPr>
            <p:custDataLst>
              <p:tags r:id="rId7"/>
            </p:custDataLst>
          </p:nvPr>
        </p:nvSpPr>
        <p:spPr>
          <a:xfrm>
            <a:off x="1842770" y="4516120"/>
            <a:ext cx="1223645"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用户信息</a:t>
            </a:r>
            <a:r>
              <a:rPr lang="zh-CN" altLang="en-US" sz="1200">
                <a:latin typeface="宋体" panose="02010600030101010101" pitchFamily="2" charset="-122"/>
                <a:ea typeface="宋体" panose="02010600030101010101" pitchFamily="2" charset="-122"/>
              </a:rPr>
              <a:t>编辑</a:t>
            </a:r>
            <a:endParaRPr lang="zh-CN" altLang="en-US" sz="1200">
              <a:latin typeface="宋体" panose="02010600030101010101" pitchFamily="2" charset="-122"/>
              <a:ea typeface="宋体" panose="02010600030101010101" pitchFamily="2" charset="-122"/>
            </a:endParaRPr>
          </a:p>
        </p:txBody>
      </p:sp>
      <p:sp>
        <p:nvSpPr>
          <p:cNvPr id="14" name="文本框 13"/>
          <p:cNvSpPr txBox="1"/>
          <p:nvPr>
            <p:custDataLst>
              <p:tags r:id="rId8"/>
            </p:custDataLst>
          </p:nvPr>
        </p:nvSpPr>
        <p:spPr>
          <a:xfrm>
            <a:off x="6084570" y="4500880"/>
            <a:ext cx="97409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修改</a:t>
            </a:r>
            <a:r>
              <a:rPr lang="zh-CN" altLang="en-US" sz="1200">
                <a:latin typeface="宋体" panose="02010600030101010101" pitchFamily="2" charset="-122"/>
                <a:ea typeface="宋体" panose="02010600030101010101" pitchFamily="2" charset="-122"/>
              </a:rPr>
              <a:t>密码</a:t>
            </a:r>
            <a:endParaRPr lang="zh-CN" altLang="en-US" sz="1200">
              <a:latin typeface="宋体" panose="02010600030101010101" pitchFamily="2" charset="-122"/>
              <a:ea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100" name="Shape 3100"/>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831215" y="411480"/>
            <a:ext cx="3057276" cy="1756800"/>
          </a:xfrm>
          <a:prstGeom prst="rect">
            <a:avLst/>
          </a:prstGeom>
        </p:spPr>
      </p:pic>
      <p:pic>
        <p:nvPicPr>
          <p:cNvPr id="3" name="图片 2"/>
          <p:cNvPicPr>
            <a:picLocks noChangeAspect="1"/>
          </p:cNvPicPr>
          <p:nvPr/>
        </p:nvPicPr>
        <p:blipFill>
          <a:blip r:embed="rId2"/>
          <a:stretch>
            <a:fillRect/>
          </a:stretch>
        </p:blipFill>
        <p:spPr>
          <a:xfrm>
            <a:off x="5003800" y="411480"/>
            <a:ext cx="3056807" cy="1756800"/>
          </a:xfrm>
          <a:prstGeom prst="rect">
            <a:avLst/>
          </a:prstGeom>
        </p:spPr>
      </p:pic>
      <p:pic>
        <p:nvPicPr>
          <p:cNvPr id="4" name="图片 3"/>
          <p:cNvPicPr>
            <a:picLocks noChangeAspect="1"/>
          </p:cNvPicPr>
          <p:nvPr/>
        </p:nvPicPr>
        <p:blipFill>
          <a:blip r:embed="rId3"/>
          <a:stretch>
            <a:fillRect/>
          </a:stretch>
        </p:blipFill>
        <p:spPr>
          <a:xfrm>
            <a:off x="827405" y="2860040"/>
            <a:ext cx="3061428" cy="1756800"/>
          </a:xfrm>
          <a:prstGeom prst="rect">
            <a:avLst/>
          </a:prstGeom>
        </p:spPr>
      </p:pic>
      <p:pic>
        <p:nvPicPr>
          <p:cNvPr id="5" name="图片 4"/>
          <p:cNvPicPr>
            <a:picLocks noChangeAspect="1"/>
          </p:cNvPicPr>
          <p:nvPr/>
        </p:nvPicPr>
        <p:blipFill>
          <a:blip r:embed="rId4"/>
          <a:stretch>
            <a:fillRect/>
          </a:stretch>
        </p:blipFill>
        <p:spPr>
          <a:xfrm>
            <a:off x="5003800" y="2860040"/>
            <a:ext cx="3055620" cy="1746250"/>
          </a:xfrm>
          <a:prstGeom prst="rect">
            <a:avLst/>
          </a:prstGeom>
        </p:spPr>
      </p:pic>
      <p:sp>
        <p:nvSpPr>
          <p:cNvPr id="11" name="文本框 10"/>
          <p:cNvSpPr txBox="1"/>
          <p:nvPr>
            <p:custDataLst>
              <p:tags r:id="rId5"/>
            </p:custDataLst>
          </p:nvPr>
        </p:nvSpPr>
        <p:spPr>
          <a:xfrm>
            <a:off x="1807845" y="2211705"/>
            <a:ext cx="110490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台风信息</a:t>
            </a:r>
            <a:r>
              <a:rPr lang="zh-CN" altLang="en-US" sz="1200">
                <a:latin typeface="宋体" panose="02010600030101010101" pitchFamily="2" charset="-122"/>
                <a:ea typeface="宋体" panose="02010600030101010101" pitchFamily="2" charset="-122"/>
              </a:rPr>
              <a:t>展示</a:t>
            </a:r>
            <a:endParaRPr lang="zh-CN" altLang="en-US" sz="1200">
              <a:latin typeface="宋体" panose="02010600030101010101" pitchFamily="2" charset="-122"/>
              <a:ea typeface="宋体" panose="02010600030101010101" pitchFamily="2" charset="-122"/>
            </a:endParaRPr>
          </a:p>
        </p:txBody>
      </p:sp>
      <p:sp>
        <p:nvSpPr>
          <p:cNvPr id="6" name="文本框 5"/>
          <p:cNvSpPr txBox="1"/>
          <p:nvPr>
            <p:custDataLst>
              <p:tags r:id="rId6"/>
            </p:custDataLst>
          </p:nvPr>
        </p:nvSpPr>
        <p:spPr>
          <a:xfrm>
            <a:off x="1807845" y="4660265"/>
            <a:ext cx="1109345"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添加台风</a:t>
            </a:r>
            <a:r>
              <a:rPr lang="zh-CN" altLang="en-US" sz="1200">
                <a:latin typeface="宋体" panose="02010600030101010101" pitchFamily="2" charset="-122"/>
                <a:ea typeface="宋体" panose="02010600030101010101" pitchFamily="2" charset="-122"/>
              </a:rPr>
              <a:t>信息</a:t>
            </a:r>
            <a:endParaRPr lang="zh-CN" altLang="en-US" sz="1200">
              <a:latin typeface="宋体" panose="02010600030101010101" pitchFamily="2" charset="-122"/>
              <a:ea typeface="宋体" panose="02010600030101010101" pitchFamily="2" charset="-122"/>
            </a:endParaRPr>
          </a:p>
        </p:txBody>
      </p:sp>
      <p:sp>
        <p:nvSpPr>
          <p:cNvPr id="7" name="文本框 6"/>
          <p:cNvSpPr txBox="1"/>
          <p:nvPr>
            <p:custDataLst>
              <p:tags r:id="rId7"/>
            </p:custDataLst>
          </p:nvPr>
        </p:nvSpPr>
        <p:spPr>
          <a:xfrm>
            <a:off x="5939790" y="2168525"/>
            <a:ext cx="109855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更新台风</a:t>
            </a:r>
            <a:r>
              <a:rPr lang="zh-CN" altLang="en-US" sz="1200">
                <a:latin typeface="宋体" panose="02010600030101010101" pitchFamily="2" charset="-122"/>
                <a:ea typeface="宋体" panose="02010600030101010101" pitchFamily="2" charset="-122"/>
              </a:rPr>
              <a:t>信息</a:t>
            </a:r>
            <a:endParaRPr lang="zh-CN" altLang="en-US" sz="1200">
              <a:latin typeface="宋体" panose="02010600030101010101" pitchFamily="2" charset="-122"/>
              <a:ea typeface="宋体" panose="02010600030101010101" pitchFamily="2" charset="-122"/>
            </a:endParaRPr>
          </a:p>
        </p:txBody>
      </p:sp>
      <p:sp>
        <p:nvSpPr>
          <p:cNvPr id="8" name="文本框 7"/>
          <p:cNvSpPr txBox="1"/>
          <p:nvPr>
            <p:custDataLst>
              <p:tags r:id="rId8"/>
            </p:custDataLst>
          </p:nvPr>
        </p:nvSpPr>
        <p:spPr>
          <a:xfrm>
            <a:off x="6012180" y="4660265"/>
            <a:ext cx="953770" cy="275590"/>
          </a:xfrm>
          <a:prstGeom prst="rect">
            <a:avLst/>
          </a:prstGeom>
          <a:noFill/>
        </p:spPr>
        <p:txBody>
          <a:bodyPr wrap="square" rtlCol="0">
            <a:spAutoFit/>
          </a:bodyPr>
          <a:p>
            <a:r>
              <a:rPr lang="zh-CN" altLang="en-US" sz="1200">
                <a:latin typeface="宋体" panose="02010600030101010101" pitchFamily="2" charset="-122"/>
                <a:ea typeface="宋体" panose="02010600030101010101" pitchFamily="2" charset="-122"/>
              </a:rPr>
              <a:t>按字段</a:t>
            </a:r>
            <a:r>
              <a:rPr lang="zh-CN" altLang="en-US" sz="1200">
                <a:latin typeface="宋体" panose="02010600030101010101" pitchFamily="2" charset="-122"/>
                <a:ea typeface="宋体" panose="02010600030101010101" pitchFamily="2" charset="-122"/>
              </a:rPr>
              <a:t>查询</a:t>
            </a:r>
            <a:endParaRPr lang="zh-CN" altLang="en-US" sz="1200">
              <a:latin typeface="宋体" panose="02010600030101010101" pitchFamily="2" charset="-122"/>
              <a:ea typeface="宋体" panose="02010600030101010101" pitchFamily="2" charset="-122"/>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PP_MARK_KEY" val="57db005e-4565-4129-9115-9af6df0c4b2d"/>
  <p:tag name="COMMONDATA" val="eyJoZGlkIjoiZTYwMjNlZGNkYWRhNDQ4NmUxOTQ0YmM1NWY0MWY3MTM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Aqua Marketing Plan by Slidego">
  <a:themeElements>
    <a:clrScheme name="Simple Light">
      <a:dk1>
        <a:srgbClr val="434343"/>
      </a:dk1>
      <a:lt1>
        <a:srgbClr val="FFFFFF"/>
      </a:lt1>
      <a:dk2>
        <a:srgbClr val="073763"/>
      </a:dk2>
      <a:lt2>
        <a:srgbClr val="3D85C6"/>
      </a:lt2>
      <a:accent1>
        <a:srgbClr val="3D85C6"/>
      </a:accent1>
      <a:accent2>
        <a:srgbClr val="B6D7A8"/>
      </a:accent2>
      <a:accent3>
        <a:srgbClr val="9FC5E8"/>
      </a:accent3>
      <a:accent4>
        <a:srgbClr val="9EDCD9"/>
      </a:accent4>
      <a:accent5>
        <a:srgbClr val="93C47D"/>
      </a:accent5>
      <a:accent6>
        <a:srgbClr val="6FA8DC"/>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1066</Words>
  <Application>WPS 演示</Application>
  <PresentationFormat/>
  <Paragraphs>84</Paragraphs>
  <Slides>10</Slides>
  <Notes>0</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10</vt:i4>
      </vt:variant>
    </vt:vector>
  </HeadingPairs>
  <TitlesOfParts>
    <vt:vector size="32" baseType="lpstr">
      <vt:lpstr>Arial</vt:lpstr>
      <vt:lpstr>宋体</vt:lpstr>
      <vt:lpstr>Wingdings</vt:lpstr>
      <vt:lpstr>Arial</vt:lpstr>
      <vt:lpstr>Overpass Black</vt:lpstr>
      <vt:lpstr>Open Sans</vt:lpstr>
      <vt:lpstr>Fira Sans Extra Condensed Medium</vt:lpstr>
      <vt:lpstr>Josefin Sans</vt:lpstr>
      <vt:lpstr>Open Sans SemiBold</vt:lpstr>
      <vt:lpstr>Proxima Nova Semibold</vt:lpstr>
      <vt:lpstr>Proxima Nova</vt:lpstr>
      <vt:lpstr>Open Sans ExtraBold</vt:lpstr>
      <vt:lpstr>微软雅黑</vt:lpstr>
      <vt:lpstr>Arial Unicode MS</vt:lpstr>
      <vt:lpstr>Overpass</vt:lpstr>
      <vt:lpstr>Calibri</vt:lpstr>
      <vt:lpstr>Amatic SC</vt:lpstr>
      <vt:lpstr>Roboto Medium</vt:lpstr>
      <vt:lpstr>幼圆</vt:lpstr>
      <vt:lpstr>Times New Roman</vt:lpstr>
      <vt:lpstr>Franklin Gothic Heavy</vt:lpstr>
      <vt:lpstr>Aqua Marketing Plan by Slidego</vt:lpstr>
      <vt:lpstr>Aqua Marketing Plan</vt:lpstr>
      <vt:lpstr>Market Analysis</vt:lpstr>
      <vt:lpstr>About the Product</vt:lpstr>
      <vt:lpstr>01</vt:lpstr>
      <vt:lpstr>Threats</vt:lpstr>
      <vt:lpstr>解决方案——用例设计</vt:lpstr>
      <vt:lpstr>About Us</vt:lpstr>
      <vt:lpstr>解决方案——数据库设计</vt:lpstr>
      <vt:lpstr>Market Share</vt:lpstr>
      <vt:lpstr>Introduction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数据库课程设计期中报告</dc:title>
  <dc:creator/>
  <cp:lastModifiedBy>Vermouth</cp:lastModifiedBy>
  <cp:revision>12</cp:revision>
  <dcterms:created xsi:type="dcterms:W3CDTF">2024-04-27T10:07:05Z</dcterms:created>
  <dcterms:modified xsi:type="dcterms:W3CDTF">2024-04-27T11:00:48Z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E74E3EB31D26488A81CD47B420A55B77_13</vt:lpwstr>
  </property>
  <property fmtid="{D5CDD505-2E9C-101B-9397-08002B2CF9AE}" pid="3" name="KSOProductBuildVer">
    <vt:lpwstr>2052-11.1.0.15309</vt:lpwstr>
  </property>
</Properties>
</file>